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78"/>
  </p:notesMasterIdLst>
  <p:sldIdLst>
    <p:sldId id="569" r:id="rId2"/>
    <p:sldId id="495" r:id="rId3"/>
    <p:sldId id="556" r:id="rId4"/>
    <p:sldId id="499" r:id="rId5"/>
    <p:sldId id="500" r:id="rId6"/>
    <p:sldId id="501" r:id="rId7"/>
    <p:sldId id="502" r:id="rId8"/>
    <p:sldId id="503" r:id="rId9"/>
    <p:sldId id="504" r:id="rId10"/>
    <p:sldId id="557" r:id="rId11"/>
    <p:sldId id="505" r:id="rId12"/>
    <p:sldId id="506" r:id="rId13"/>
    <p:sldId id="507" r:id="rId14"/>
    <p:sldId id="508" r:id="rId15"/>
    <p:sldId id="509" r:id="rId16"/>
    <p:sldId id="510" r:id="rId17"/>
    <p:sldId id="511" r:id="rId18"/>
    <p:sldId id="512" r:id="rId19"/>
    <p:sldId id="513" r:id="rId20"/>
    <p:sldId id="514" r:id="rId21"/>
    <p:sldId id="515" r:id="rId22"/>
    <p:sldId id="516" r:id="rId23"/>
    <p:sldId id="517" r:id="rId24"/>
    <p:sldId id="558" r:id="rId25"/>
    <p:sldId id="559" r:id="rId26"/>
    <p:sldId id="518" r:id="rId27"/>
    <p:sldId id="519" r:id="rId28"/>
    <p:sldId id="520" r:id="rId29"/>
    <p:sldId id="521" r:id="rId30"/>
    <p:sldId id="522" r:id="rId31"/>
    <p:sldId id="560" r:id="rId32"/>
    <p:sldId id="561" r:id="rId33"/>
    <p:sldId id="523" r:id="rId34"/>
    <p:sldId id="524" r:id="rId35"/>
    <p:sldId id="525" r:id="rId36"/>
    <p:sldId id="526" r:id="rId37"/>
    <p:sldId id="527" r:id="rId38"/>
    <p:sldId id="573" r:id="rId39"/>
    <p:sldId id="528" r:id="rId40"/>
    <p:sldId id="529" r:id="rId41"/>
    <p:sldId id="530" r:id="rId42"/>
    <p:sldId id="531" r:id="rId43"/>
    <p:sldId id="532" r:id="rId44"/>
    <p:sldId id="533" r:id="rId45"/>
    <p:sldId id="534" r:id="rId46"/>
    <p:sldId id="535" r:id="rId47"/>
    <p:sldId id="536" r:id="rId48"/>
    <p:sldId id="537" r:id="rId49"/>
    <p:sldId id="538" r:id="rId50"/>
    <p:sldId id="539" r:id="rId51"/>
    <p:sldId id="540" r:id="rId52"/>
    <p:sldId id="541" r:id="rId53"/>
    <p:sldId id="571" r:id="rId54"/>
    <p:sldId id="542" r:id="rId55"/>
    <p:sldId id="570" r:id="rId56"/>
    <p:sldId id="543" r:id="rId57"/>
    <p:sldId id="572" r:id="rId58"/>
    <p:sldId id="544" r:id="rId59"/>
    <p:sldId id="545" r:id="rId60"/>
    <p:sldId id="546" r:id="rId61"/>
    <p:sldId id="547" r:id="rId62"/>
    <p:sldId id="548" r:id="rId63"/>
    <p:sldId id="549" r:id="rId64"/>
    <p:sldId id="550" r:id="rId65"/>
    <p:sldId id="551" r:id="rId66"/>
    <p:sldId id="552" r:id="rId67"/>
    <p:sldId id="553" r:id="rId68"/>
    <p:sldId id="554" r:id="rId69"/>
    <p:sldId id="555" r:id="rId70"/>
    <p:sldId id="562" r:id="rId71"/>
    <p:sldId id="563" r:id="rId72"/>
    <p:sldId id="564" r:id="rId73"/>
    <p:sldId id="565" r:id="rId74"/>
    <p:sldId id="566" r:id="rId75"/>
    <p:sldId id="567" r:id="rId76"/>
    <p:sldId id="497" r:id="rId77"/>
  </p:sldIdLst>
  <p:sldSz cx="12192000" cy="6858000"/>
  <p:notesSz cx="7099300" cy="10234613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5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20843"/>
    <a:srgbClr val="FF0D0D"/>
    <a:srgbClr val="CCFF66"/>
    <a:srgbClr val="FFCC66"/>
    <a:srgbClr val="3399FF"/>
    <a:srgbClr val="000066"/>
    <a:srgbClr val="80808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94660"/>
  </p:normalViewPr>
  <p:slideViewPr>
    <p:cSldViewPr>
      <p:cViewPr varScale="1">
        <p:scale>
          <a:sx n="66" d="100"/>
          <a:sy n="66" d="100"/>
        </p:scale>
        <p:origin x="560" y="6"/>
      </p:cViewPr>
      <p:guideLst>
        <p:guide orient="horz" pos="2160"/>
        <p:guide pos="385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46" d="100"/>
          <a:sy n="46" d="100"/>
        </p:scale>
        <p:origin x="-2800" y="-6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124.13793" units="1/cm"/>
          <inkml:channelProperty channel="T" name="resolution" value="1" units="1/dev"/>
        </inkml:channelProperties>
      </inkml:inkSource>
      <inkml:timestamp xml:id="ts0" timeString="2022-05-10T06:35:03.66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20267 13458 0,'0'-17'47,"35"-10"0,-26 10-47,71 17 31,-45 0-15,9 0 0,-35 0-1,8 0 1,19 9 0,-28-9-16,28 0 15,8 8 1,35 10 15,-17 0 0,-36-18-15,-8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124.13793" units="1/cm"/>
          <inkml:channelProperty channel="T" name="resolution" value="1" units="1/dev"/>
        </inkml:channelProperties>
      </inkml:inkSource>
      <inkml:timestamp xml:id="ts0" timeString="2022-05-13T01:23:36.6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5477 2593 0</inkml:trace>
  <inkml:trace contextRef="#ctx0" brushRef="#br0" timeOffset="15537.442">10751 7514 0,'18'0'297,"-1"0"-297,18 0 16,-26 0-1,9 0 1,0 0-16,-10 0 15,28 0 1,52 0 15,-44 0 1,-26 0-32,61 0 31,-44 0-16,-8 0 1,-10 0-16,-8 0 16,9 0-1</inkml:trace>
  <inkml:trace contextRef="#ctx0" brushRef="#br0" timeOffset="28254.676">10037 12409 0,'44'0'406,"9"0"-390,-18 0-16,0 0 16,18 0-16,-18 0 15,27-9-15,-27 9 0,45-26 16,-19 8-1,45 18-15,256-97 47,-142 53-15,-149 26-1,-53 1-31,61-10 15,-35 10 1,9-1 0,9 0-1,26 1 17,27-45-32,-45 44 31,1 1-16,17 17 1,-62 0 0,10-18-1,43 9 1,-44-8 0,-8 17-1,-10 0 63,-17-18-78,9 18 16,-9-18-16,35-26 16,-35 27 15,0-1 31,0 9-30,-17 9-17,-1-18 1,-17 1-1,8-1-15,-114-17 16,-617-353 172,740 388-157,9 0-16,-8 0-15,-27 0 32,8 0-32,10 0 31,-9 0-31,8 0 16,-105 0 15,114 0-16,-79 0 1,71 0 0,-10 0-1,-25 0 1,34 0 0,10 0 15,17 26-16,-27 1 1,10 8 15,17-26-31,-18-9 16,18 35 15,0 9-15,0-26-1,0-9 1,0 8 15,0 1-15,0 0 0,0-10-1,0 10 1,0 26-1,0-26 1,0-1 47,0-8-32,9 9-16,8 0 1,-8-18 0,-9 17-1,18-17-15,17 9 16,9 44 0,-17-27-1,43 10 1,-43-28 15,17 10-31,-9 0 16,9-1 15,-26 10-31,43-10 31,-8 1-15,9 17-1,-18-17 1,-8-18 0,-19 9-16,-8-9 15,9 17-15,61 19 32,-35-1-32,0 0 15,53-8 1,-62-27-1,-8 17 1,17 1 0,9-18-1,-27 9 17,10 8-17,8 1 1,0 0-1,-9-18 1,9 9 0,-35-9-1,9 0 1,-1 17 0,10-17 15</inkml:trace>
  <inkml:trace contextRef="#ctx0" brushRef="#br0" timeOffset="40314.312">11474 19041 0</inkml:trace>
  <inkml:trace contextRef="#ctx0" brushRef="#br0" timeOffset="45984.837">6738 14931 0,'18'0'250,"-1"0"-234,1 0-1,-9 0 1,26 0 15,27 0-15,-36 0-1,45 0 1,52 0 0,-87 0-1,34 0-15,1 0 16,-1 0-1,98 0 1,-36 0 0,-61 0-1,-10 0 1,-34 0-16,43 0 16,-17 0-1,18 0 1,-27 0-1,9 0 1,26 0 0,-35 0-1,9 0 1,9 0 0,44 0-1,-36 0 1,19 0-1,16 0 1,-16 0 0,-19-9-1,18 9 1,18-35 15,-79 35-15,96-35-1,-26 17 1,-26-26 0,-1 44-1,18-35 1,18 35 0,18-18 15,-89 18-31,9 0 15,0 0 1,-8 0 0,8 0 15,-18 0-31,9 0 31,-17 0-15,-9 0-16,26 0 15,-8 0 1,17 0 0,-9-17-1,9 17 1,-18 0 0,10 0-1,-19 0 16</inkml:trace>
  <inkml:trace contextRef="#ctx0" brushRef="#br0" timeOffset="66598.63">11871 14146 0,'0'36'141,"0"25"-141,-26 125 31,26-81-31,0 257 32,0-230-17,0 62 1,17-61-1,-17 34 1,18 89 0,35 114-1,-36-149 17,54 43-17,61 160 1,-52-151-1,-45-158 17,-35-45-17,0-43 1,0-9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124.13793" units="1/cm"/>
          <inkml:channelProperty channel="T" name="resolution" value="1" units="1/dev"/>
        </inkml:channelProperties>
      </inkml:inkSource>
      <inkml:timestamp xml:id="ts0" timeString="2022-05-13T01:25:11.7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10134 5018 0,'52'0'219,"10"0"-204,-9 0-15,88 0 16,-26 0 0,-80 0-1,27 0 1,-53 0 31</inkml:trace>
  <inkml:trace contextRef="#ctx0" brushRef="#br0" timeOffset="4912.986">13115 7911 0,'-9'35'516,"9"1"-500,0-1-16,0 0 15,0 18-15,0 62 31,-18 79 1,18-53-17,0-9 1,-18-70 0,18-36-16,0 124 31,0-114-31,-17-1 15,17 35 1,0-34-16,0 52 16,0-26-1,0 132 1,0-133 0,-27 133-1,27-88 1,0-35-1,0 52 1,0-35 0,9 9 15,9-26-31,-18-9 31,0-36-15,0-8 15,53 35-15,-18 9-1,18 17 1,-35-44-16,17 53 16,18-35-1,-53-9 1,0-26 31,17 0-32,1 26 1,-18-27-16,0 1 0,0-9 125,0 44 484,18 8-609,26 107 16,26 167 15,27 36 16,-61-239-31,-19-70-1,10-1-15,-27-25 16,17 17 0,-8-27-16,18 89 15,26 26 1,-9 26-1,0-26 1,-27 9 0,1-79 15,-18-9-31,0-18 31,0-27-15</inkml:trace>
  <inkml:trace contextRef="#ctx0" brushRef="#br0" timeOffset="7872.532">16739 9031 0,'150'-18'172,"450"-70"-157,-344 62 1,-9-1-16,-62 1 16,-106 26-16,18 0 15,62 0 16,-141 0 1</inkml:trace>
  <inkml:trace contextRef="#ctx0" brushRef="#br0" timeOffset="11089.05">8634 10548 0,'71'0'266,"35"0"-266,-27 0 15,0 0 1,45 0-1,-80 0 17,35-35 249,-26-9-281,9 26 16,26-53-1,-70 71 16,-1 0 16,-8-17-31,115-98 15,131-282-15,-149 203-1,-9 97 1,9-44 0,53 0-1,-80 79 1,-35 36 0,-26 26-1,-9 0 16,9 0-15,-1 0-16,107-18 16,-89 18-1,18-17-15,88 17 16,-79 0 0,43 0 15,-52 0-16,-44 0-15,79 35 16,-79-35 0,27 35-1,-10-8 1,27 26 0,-18-9-1,-26-18 1,-9 9-1,18 9 1,-18-17 0,17-9-1,71 17 1,62-18 15,-61-17-15,-54 0-1,-26 0-15,8 18 32,-17 17-17,0-8 1,0-10-16,0 10 16,0 17 15,0-9-31,0-17 15,-8-9 1,-1 8-16,-9-17 16,-17 0-16,-80 0 15,-185 27 1,141-27 0,-132 26-1,36-26 1,149 0-1,71 0-15,-36 0 16,0 0 0,36 0-1,-106-70 17,106 17-32,0-27 15,-45-43 1,54 88-1,8 8 1,18 10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124.13793" units="1/cm"/>
          <inkml:channelProperty channel="T" name="resolution" value="1" units="1/dev"/>
        </inkml:channelProperties>
      </inkml:inkSource>
      <inkml:timestamp xml:id="ts0" timeString="2022-05-17T05:45:18.4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5027 8237 0,'0'44'141,"0"-8"-141,0 43 15,-26-26 1,8 62-16,-8-1 0,8 1 16,-9 176-1,10-238-15,-36 458 31,35-246-15,18-186 0,-17 36-16,17-80 15,0 106 17,0-26-32,0 53 31,0-89-31,0-44 15,0 1 1,0 17 0,-18-62 77,18-27-93,0 1 16</inkml:trace>
  <inkml:trace contextRef="#ctx0" brushRef="#br0" timeOffset="1655.645">5583 8290 0,'0'18'32,"0"-36"-32,9 1 109,35 17-109,17 0 0,19-18 16,140-8-1,230 26 16,-300 0-31,247 17 32,-168 10-17,-114-10 1,-80 1-16,9 26 31,-9-9-31,98 115 31,-98-88-15,9-27-16,27 115 31,-27-106-31,-44 9 0,9-35 16,8 26 0,-17-9-1,0 115 1,0-115-16,-26 18 15,-36-9-15,-141 45 16,27-19 0,61-26-1,-335 80 1,265-98 0,-115 27-1,186-35-15,70-1 16,26-17-1,106 36 235,221 69-234,-256-105-16,53 18 16,264 35-1,-158-26-15,670-27 32,-733 0-17,-7 0 16</inkml:trace>
  <inkml:trace contextRef="#ctx0" brushRef="#br0" timeOffset="103906.041">22331 16801 0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124.13793" units="1/cm"/>
          <inkml:channelProperty channel="T" name="resolution" value="1" units="1/dev"/>
        </inkml:channelProperties>
      </inkml:inkSource>
      <inkml:timestamp xml:id="ts0" timeString="2022-05-17T05:52:16.4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4630 10636 0,'9'18'141,"17"-18"-141,107 35 31,-98-17-15,194-1-1,-140 28 1,-28-45 0,-8 0-16,35 0 15,45 17 16,-98-17-31,-9 0 32,-8 0-17,-9 0 48,26 0-32,-26 0-31,9 0 16,-1 0-1,1 0-15,-9 0 16,44 0 0,8 0-1,1 0 1,167 0 15,-193 0-15,17 0-16,26 0 15,53 0 1,53 0 0,-43 0-1,-89 0-15,105 0 16,-96 0-1,17 0-15,36 0 16,-27 0 0,-44 0-1,9 0 1,-35 0-16,-9 0 16,8 0-1,1 0 1,-9 9-1,114 9 17,-17 17-17,-27-35 1,-43 18-16,17-18 16,-18 17-16,27-17 15,-9 0-15,114 27 16,-52-27-1,17 0 1,-70 0 0,-36 0-16,10 0 0,43 0 15,-44 0-15,71 0 32,-71 17-32,1-17 15,17 0-15,141 0 31,-80 0-31,-8 0 32,62 0-17,-115 0-15,8 0 16,19 0-16,52 0 16,0 0-1,9 0 1,-35 0-1,-71 0-15,-17 0 16,0 0-16</inkml:trace>
  <inkml:trace contextRef="#ctx0" brushRef="#br0" timeOffset="2491.377">2328 7382 0,'9'0'93,"9"0"-93,8 0 16,1 9 15,-10-9-31,63 17 31,-63 1-31,-8-18 32,26 0-32,-17 9 15,-9-9-15,9 0 32,-1 0-17,1 17 1,-9-17-1,8 0-15,1 18 16,-9-18 0,8 0 265,36 0-250,-35 0 0,-9 0-31,8 0 32</inkml:trace>
  <inkml:trace contextRef="#ctx0" brushRef="#br0" timeOffset="23590.629">5336 6509 0,'0'-9'235,"-18"9"-220,-52-62 1,-1-52 15,36 78-31,-1 1 0,36 0 16,-26-1 0,-9-52-1,26 44 1,9 9-16,0 17 15,-18-70 17,1 53-17,17 26 1,0-9-16,0 1 16,0-27-1,0 8-15,0 10 16,0 8 15,0 1-31,0-28 47,8 19-31,-8 8-1,0 1-15,18 8 16,0-26-16,8 17 15,9-8 1,18-19 0,-9 28-16,27-18 15,-36 35-15,-26 0 16,115-36 0,-71 19-1,17 17 1,-43 0-1,34 0 1,-25 0-16,16 0 16,28 0-16,61 0 15,-26 0 1,-1 0 0,19 8-1,-54 10-15,71 0 31,-71-18-31,-8 35 16,-36-35 0,0 18-16,36 17 15,-45-17 1,10-10 0,-36 10-1,26 17 1,-8-26-1,17 44 1,-17-18-16,35 18 16,-45-18-1,19 1-15,8 34 16,-17-34 0,-9-19-16,52 71 15,-52-70-15,9 26 16,-1-26-1,-17-1-15,0-8 16,0 27 0,0-19-1,0-8 1,0 9-16,-176 123 31,123-124-31,-9 45 0,-105 0 31,26-9-15,-9 35 0,17-9-1,36-17 1,62-62-16,0 18 16,-9-1-1,9-17-15,-71 9 16,88 9-1,-17-18-15,-36 17 16,-35-17 0,-8 0-1,-80 0 17,114 0-32,27 0 0,-141 0 15,106 0 1,71 0-1,-1 0 1,18-8 218,0-10-234,9 9 16,-9-8 0,17-1-1,1-9 1,-9 10 0</inkml:trace>
  <inkml:trace contextRef="#ctx0" brushRef="#br0" timeOffset="27440.467">10786 5503 0,'18'9'141,"17"-9"-141,9 27 31,-9-10-31,653 124 47,-352-141-31,-151 0-1,309 0 1,-274 0 0,-105 0-1,-89 0 1,10-8 187,25-10-203,19 18 16,237-115 15,-264 98-31,115-27 16,-115 26-1,-45 18 1,-25 9 156,-36 8-172,-27-17 15,-70 36 1,89-19 0,8-17-16,-18 18 15,-17-18 1,-62 26 15,115-26-15,0 0-16,-27 18 15,0-18-15,27 0 16,-159 18 0,35-18-1,-53 0 1,107 0-16,25 0 15,-61 0-15,26 17 16,27-17 0,44 18-1,26-18 17,-8 0-1,-9 0-16,26 0 1,-26 0 0,-1 0-16,1 0 15,9 0-15,-45 0 16,36 0 0,8 0-1,-8 0-15,26 0 16,-26 0-1,9-9-15,-27-9 16,-18-34 0,-44 16-1,36-8 1,44 27-16,-1 17 16,-34-18-16,52 18 15,45 0 454,26 0-469,26 0 16,27 0-16,0 0 15,8 0-15,45 0 31,150 9 1,-247-9-17,8 0 1,-52 17-16,26-17 16,-27 0-1,-8 0 1,9 0-1,8 0 1,-8 0 0,26 0-1,-26 0 1,-1 0 0,10 0-1,-10 0 1,1 0-1,-9 0 17,9 0-17,-1 0 1,1 0-16,-9-8 16,8 8-16,1 0 0,8 0 15,10-9 1,8 9-1,-27 0 1,27 0 0,-26 0-16,62 0 31,-72 0-31,10 0 16,0 0-16,26 0 15,26 0 16,-34 0-31,8 0 16,-18 0 0,-8 0-1,-1 0 1,1 0-16,-9 0 47</inkml:trace>
  <inkml:trace contextRef="#ctx0" brushRef="#br0" timeOffset="52330.981">4745 15963 0,'0'-17'31,"17"17"109,36 0-140,203 105 32,185 45-1,-247-114 0,-141-36-31,62 26 31,-45-8-31,-34-18 16,-1 0 0,0 0-16,9 9 15,9-9 1,-44 0-16,26 0 16,45 0 15,-54 0-31,-8 0 15,17 0-15,9 0 16,-26 0 0,-9 0-16,79 0 15,-44 0 17,-18 0-32,10 0 15,69 0-15,72 0 31,-124 0-31,-18-9 16,0 9-16,18 0 16,27-9 15,-63 9-31,1 0 16,-9 0-16,8 0 15,10-18 1,26 1-1,-36 17 17,27 0-32,-26 0 0,26-18 15,-17 18 1,-10 0 0,1 0-1,8-9-15,-8 9 16,17 0-16,-8 0 15,43-18 17,-61 18-32,26 0 15,9 0 1,-26 0-16,17 0 16,9 0-1,27 0 1,-44 0-16,70 0 15,-71 0 1,9 0-16,36 0 16,-1 0-1,19 0 1,8 0 0,-62 0-1,0 0 1,36 0-1,52 0 1,-70 0-16,9 0 16,26 0-1,0 0 1,0 0 0,-17 0-1,79 0 1,-62 0-1,-53 0 1,89 0 0,-54 0-1,-43 0-15,70 0 16,-53-17 0,0 17-1,9 0 1,-9 0 15,18 0 0,-45 0-31,1 0 16,-9 0-16,9 0 16,8 0-16,-8 0 15,-1 0-15,1 0 16,-9 0-16,8 0 15,10 0 1,-10 0 0,28 0 15,-28 0-31,18 0 0,1 0 16,-27 0-16,26 0 15,-26 0 1,44 0-16,-27 0 31,18 0-15,-26 0-16,-1 0 0,1 0 15,-9-18 1,26 18 0,9-17-1,0 8 1,-8 9-1,-28 0-15,28 0 16,-27 0 0,26-18-1,-9 18 1,10 0 0,-28 0-1,10 0 1,0 0 15,-10 0-15,10 0-1,0 0-15,8 0 32,9 0-17,-26 0 1,53 0 15,-44 0-15,-1 0-16,10 0 31,-10 0-15,1 0-16,-9 0 0,88 0 15,-35 0 16,-1 0-15,-43 0-16,17 0 16,-26 0-16,9 0 15,26 0 1,35 0 15,-61 0-15,-1 0-16,28 0 15,-1 0 1,-27 0-16,45 0 31,-44 0-15,-9 0 0,26 0-16,-26 0 15,8 0-15,19 0 16,8 0-16,0 0 31,9 0-15,-45 0-16,98 0 31,-44 0-15,-27 0-16,36 0 15,-36 0-15,0-18 16,10 18-1,-10 0-15,-9-17 16,18 17 15,-26 0-31,8 0 16,27 0 0,-26 0-1,52 0 32,-70 0-47,9 0 0,-1 0 16,27 0-1,-8 0-15,-19 0 16,10 0 0,17 0-1,-18 0 16,-8 0-31,0 0 16,8 0 0,27 0-1,-44 0-15,26 0 16,-26-18 0,44 18-1,-44 0-15,26 0 16,-17-9-1,8 9 1,0 0 0,-8 0-16,0 0 15,-1 0 1,-8 0 0,9 0-16,-1 0 0,-8 0 15,9 0 1,17 0-1,-26 0-15,9 0 16,-1 0-16,-8 0 16,26 0-16,-8 0 15,8 0 1,-17 0-16,8 0 16,54 0 15,-36 0-31,9 9 15,-27-9 17,9 0-32,-17 0 15,-9 0-15,53 0 16,-45 0 0,27 0-1,-8 0 1,-19 0-16,27 0 15,-17 0 1,8 0 0,-8 0-1,17 0 1,9 0 15,-27-9-15,-8 9-1,-10 0-15,54 0 32,-44 0-17,-1 0-15,10-17 16,8 17 0,27-18-1,-18 18 1,-9 0-1,-8-18 1,-10 18 0,1 0-1,-9 0 1,8 0 0,1-8-16,-9 8 15,9 0 1,-1-18 15,-8 18-15,9-18-16,-1 10 31,1-28-31,-9 36 16,-9-35-1,17 26 16,-17-26-15,18 35-16,-18-9 16,0-26-1,0 17 1,0 9 0,0-8-1,0-10 1,0 10-1,0-1 17</inkml:trace>
  <inkml:trace contextRef="#ctx0" brushRef="#br0" timeOffset="57333.396">3678 7549 0,'-18'9'109,"0"-9"-109,-61 18 31,-9-18-15,26 18 0,9-1-16,-9-17 0,36 0 15,-36 0 1,-61 0 0,88 0-16,-54 0 31,81 0-31,-10-9 15,0 9 1,9 0 0,9-8-1,-17 8 1,-1 0 0,18-18-1,-17 0 1,8 9-1,9-8 1,0-1-16,-18 1 16,0 8-1,18-9 1,-8-8 0,8-18-1,0 8 1,0-8-1,17 9 17,1 8-32,0-8 15,-1-9-15,27-18 32,-26 36-32,17-54 15,-17 72 1,44-63-1,-45 36-15,1 8 16,-1 10 0,-17-1-1,9 9 1,9-8 15,-18-1 16,18 18-31,-1-9-1,10-8 1,-10-1 0,-8 0-1,44 9 1,-27-8-1,27-18 1,-44 35 0,9-9-16,26-9 15,-9 0 1,-26 18 0,9-17-1,-1 17 1,-8 9 109,9-9-125,-1 0 15,1 17 1,-18 1-16,9-18 16,26 9-16,-26 8 15,-9 1 17,18-9-32,-18 8 31,0 1-31,17 26 15,-17 0 17,0-8-32,0-1 0,0-26 15,0 79 1,-9-18 0,-8-26-16,17-17 15,-18 8-15,18 36 16,0-36-1,0 0-15,0-8 16,0 8 0,0-26-1,0 9 17,0-1-32,0-8 31,0 9-16,0-1 1,0 1 0,0-9-1,0 8 17,0 1-32,0-9 15,0 8 1,0 1-1,0 0 1,0-9 0,0 8-1,18 1 1</inkml:trace>
  <inkml:trace contextRef="#ctx0" brushRef="#br0" timeOffset="76647.446">3978 7329 0,'17'0'110,"-8"0"-79,9 0-15,-1 0-1,10 0 1,8 0-16,9 0 31,18 0-15,61 0-1,-70 0-15,0 0 16,62 0-16,-80 0 16,53 0-1,-26 0-15,26 0 16,-52 0-1,-1 0-15,9 0 16,-9 0 0,-26 0-1</inkml:trace>
  <inkml:trace contextRef="#ctx0" brushRef="#br0" timeOffset="78362.87">4004 7514 0,'9'0'94,"17"0"-78,36 18 15,-44-18-31,17 0 15,-26 9-15,44-9 16,8 17 0,10 1-1,0-18 1,-54 18-16,45-18 16,8 17-1,27-17 32,-44 0-47,-9 0 31,-35 0-15,9 0 0,0 0-16,-10 0 31,10 0-31,0 0 47,-1 0-16,-8 0-15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124.13793" units="1/cm"/>
          <inkml:channelProperty channel="T" name="resolution" value="1" units="1/dev"/>
        </inkml:channelProperties>
      </inkml:inkSource>
      <inkml:timestamp xml:id="ts0" timeString="2022-05-17T06:13:07.87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1623 8237 0,'0'9'125,"17"-9"-125,-17 18 47,0-1-31,0 1-1,0-9 1,0 9 0,0 17-16,0-9 15,0 18 1,0 36 15,0-63-31,0 1 31,0-9-15,0 8 0,0 1-1,0 0 1,0 8 0,0-8-16,0-9 15,0 8 1,0 1-1</inkml:trace>
  <inkml:trace contextRef="#ctx0" brushRef="#br0" timeOffset="3909.707">3378 8378 0,'9'0'16,"-9"-17"-1,0 8 17,17-9 30,-26 18 47,1 9-77,-10-9-17,-35 53 1,35-44 0,1-9-16,17 18 15,-9-1-15,-9 27 31,1-44-31,17 27 16,-9-27 0,9 17-16,0 1 31,0-9-15,0 8-1,0 1-15,0-9 16,0 53-1,0-27 17,18-17-17,-1 8 1,-8-8 0,9 8-1,-18-8 1,17-1-1,1-17 1,-9 0 31,8 0-47,1 0 16,-9 0-1,8-8 1,1-10 15,-9 0-15,-9 10-1,18-10 1,-1-26 0,-17 26-1,0 1-15,0-1 16,18-9 15,-9 10-31,-9-10 31,0 10-31,0-1 16,0 9-16,0-8 16,0-10 15,0 9 0,0 1 16,0 8 859,0-9-890,0 1-1,-18 17 345,18-18-126,-18 18-218,18-9 31</inkml:trace>
  <inkml:trace contextRef="#ctx0" brushRef="#br0" timeOffset="35180.515">5830 8264 0,'0'-9'391,"-18"9"-375,0 0-1,10 0 1,-28 0 15,10 0-15,8 0-16,-8 18 15,8-1 1,0-8 0,10 9-1,8-1 1,0-8-1,0 9 17,0-1-17,0 1 1,0 9 0,0 17-1,0 26 1,0-43-1,0-10-15,0 19 16,0-28-16,0 28 16,0-10-1,0 9 17,0-26-32,0 9 0,0 0 15,17-10 1,-17 10-1,0 0 32,18-10 16,-18 10-48,9-18 17,8 0-1,27 0 0,-26-9-31,9 9 16,-10-9 15,10-26-15,8 9-1,-9 8 1,-8-8 0,-18-10-1,26-8 16,-8 9-31,-18 17 0,0-26 32,0 27-32,0-63 31,0 71-31,0-26 31,0 26-15,0-8 343,0-1-343,0 9 15,0-8 0,0-1 1,-18 0-1,1 9 0,17-8 0,0-1-15,0 9 46</inkml:trace>
  <inkml:trace contextRef="#ctx0" brushRef="#br0" timeOffset="36945.157">7523 8299 0,'18'0'125,"-10"18"-62,-8-1-32,0-8-31,18 26 31,-18-8-31,18 8 16,-18-17-16,0-9 15,0 26 1,0-17-16,0 26 16,0-27-1,0-8 1,0 26-16,17-8 31,-17 8-15,0-17-16,0 8 15,9 1 1,-9 8 0,0-26-1</inkml:trace>
  <inkml:trace contextRef="#ctx0" brushRef="#br0" timeOffset="50663.162">9587 8273 0,'0'8'297,"0"10"-297,9-9 16,-9 26 0,0-8 15,0 52 0,0-61-31,0 26 16,0-9-1,0 9 1,0-17 0,0 8-1,0-26-15,0 26 16,0 0-1,0-26 17</inkml:trace>
  <inkml:trace contextRef="#ctx0" brushRef="#br0" timeOffset="52537.148">11571 8317 0,'0'-18'63,"18"18"-32,-18 9 16,0 9-47,0-10 15,0 10 1,0 8 0,0 27-1,0-35-15,0 8 16,17 45-1,1-45 1,-18-8-16,9-9 16,8 26-1,-17-8-15,36 52 16,-36-52 0,35 52-1,18-9 1,-9-52-1,-17 35-15,25-27 32,-7 10-17,-10-36 1,-26 0-16,8 17 16,1-17-1,8 0 1,-8 0-1,0 0-15,-10-8 16,54-37 15,-35 10-31,-1 0 16,9 0-16,1-1 16,-19 1-16,19 0 15,-19 17-15,18-26 16,-35 26 15,0 1-15,0-1-1,-8-26 1,-10 0 0,0 0-16,1 35 15,-19-62 1,28 54-16,-10 17 15,18-18-15,-18 9 16,-8-26 0,8 26-1,-26-26 17,27 17-32,-19 10 15,-17-28 16,36 36-15,-27-9 0,26 9-1,0 0-15,10 0 16,-45 0 0,26 0-16,10 0 15,-63 0 1,18 0 15,45 0-31</inkml:trace>
  <inkml:trace contextRef="#ctx0" brushRef="#br0" timeOffset="54817.658">13714 8396 0,'0'18'62,"-9"-1"-46,9 1 0,-8-9-1,-10 8 1,18 10 0,-18-9-1,18 26 1,0-9 15,0-26-15,0 8-1,9 1 17,-9-9-17,0 9-15,18-1 16,26 71-1,-9-52-15,0-19 16,1-8 0,-36 9-16,17-18 15,-8 17 1,53 1 0,-9-9-1,70 8 16,-43 10-31,8-27 32,0-18-32,0 1 15,-17 17 1,-18-18 0,-44 9-1,8-8-15,1-1 16,-9 0-1,-9 9-15,0-8 16,0-1 0,17-8-1,-17-10-15,0 10 16,0-18 0,-9 9-1,9-10 1,-17 10-1,17 0 1,-9 8 0,-9-8-1,1 26 1,8-26 0,9 26-16,-18-8 15,1-1 1,-1 0-1,9-8 1,-8 8 0,-19 9-1,27-8-15,-26-18 32,18 26-32,8 9 0,-27 0 15,10-18 1,-18 18-1,-9-18 17,35 18-32,9 0 15,-26 0-15,-9 0 16,-9 0 0,9 0-1,9 0 1,26 0-1,-9 0-15,1 9 16,8-9-16,-9 18 16,1-9-1,-10 26 1,10-26 0,-10 8 15,9 1-16,1 9-15,-10 8 32,10-18-32,-1 10 15,9-9 1,-8-18 0,17 8-1,0 10 1,0 0 31,0-1-32</inkml:trace>
  <inkml:trace contextRef="#ctx0" brushRef="#br0" timeOffset="105524.799">4313 13626 0,'17'0'172,"10"0"-156,114-18 0,273 18 15,-272 0-16,-1 0-15,9 0 0,141 0 32,-212 0-32,62 0 31,-70 0-15,-63 0-16,10 0 15,9 0 16,8 0-31,27 0 32,-27 0-32,62 0 31,-62 0-15,45-17-1,61-1 16,-106 18-31,133-18 32,-107 1-32,72 17 15,-72-27-15,72 27 16,34-17 15,-88 17-31,63-18 16,-28 18-1,19-18 17,-72 18-32,72-26 15,-19 26 1,27 0 0,18 0-1,26 0 1,-105 0-16,52 0 15,-17 0 1,-27-18 0,0 18-1,-53 0-15,36 0 16,-1 0 0,19-17-1,-19 17 1,-26 0 15,-8 0-31,34 0 16,-8 0-1,52 0 1,-78 0-16,17 0 16,-18 0-16,80 0 15,-27 0 1,-26 0-16,-10 0 15,37 0 1,-54 0-16,-17 0 16,8 0-16,45 0 15,70 9 1,-27-9 0,-25 0-1,60 26 1,-96-26-1,9 0 17,9 18-17,-36-18-15,18 0 16,-18 0-16,36 0 16,-45 8-1,9-8 1,10 0-1,-19 0 1,27 0 0,-9 0-1,-9 0 1,-26 0-16,9 0 16,-1 0-16,-8 0 15,9 0 1,-1 0-1,1 0 1,-9 0 0,9 0-1,-1 0 17,-8 0-1,9 0 0,-1 0 282,54 0-313,-18 0 15,53 0-15,167 18 16,-211 9-1,44-27 17</inkml:trace>
  <inkml:trace contextRef="#ctx0" brushRef="#br0" timeOffset="118542.56">15981 8334 0,'0'18'453,"0"0"-437,0-10-16,0 10 31,0 0-31,0-1 31,0-8 0,0 9-31,0-1 16,0-8 0,0 9-1,0 26 1,0-9-16,0-17 15,0 26 1,0-26 0,0-9-16,0 8 15,0 1-15,0-9 16,0 8 0,0 19-1,0-28 1,0 10 31,0 0-16,0-10 0,0 10-15,0 0 46,0-1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124.13793" units="1/cm"/>
          <inkml:channelProperty channel="T" name="resolution" value="1" units="1/dev"/>
        </inkml:channelProperties>
      </inkml:inkSource>
      <inkml:timestamp xml:id="ts0" timeString="2022-05-17T06:24:10.1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4180 13785 0,'0'-9'31,"18"0"-31,0-8 15,-9-1 1,255-79 0,-176 70-16,106-26 31,-158 53-31,149-26 16,-18 8-1,19 18 1,-72 0 15,-34 0-31,25 0 16,-87 0-16,17 0 15,-26 0 1</inkml:trace>
  <inkml:trace contextRef="#ctx0" brushRef="#br0" timeOffset="153847.267">1949 9331 0,'9'0'360,"0"0"-345,8 0 17,1 0-17,-9 0-15,8 0 16,1 0 0,9-26-1,17 8 16,-27 18-15,-17 9 218,0 0-218,0 8 0,0 1-16,0 8 31,0-8 563,0 0-579,0-10 79,0 10-78,0 0-1,0-10 1,0 10-16,0 0 16,0-1-16,0-8 31,-9-9 234,1-17-249,-10-1 0,0 0-1,18 9-15,-8-8 16,-10-1 15,0 9-15,1-8 15,8-1 32,9 9-1,-18-8 1</inkml:trace>
  <inkml:trace contextRef="#ctx0" brushRef="#br0" timeOffset="155441.455">3872 9137 0,'0'9'110,"-9"8"-95,9 36 1,0 124 15,0-142-31,0 18 16,9 0 15,0-36-15,8-17 93,1 0-93,-9-8-16,8 8 31,1-18-15,0 9-1,-18-8-15,8-28 16,81-131 15,-72 141-31,1 0 16,0-1-16,-18 19 15,17-10 1,-26 27 234,-8 0-234,-10 0-1,10 0 1,-1 0-16,9 0 15,-9 0 1,1 9 0,8-9-1,9 9 79,0 8-94</inkml:trace>
  <inkml:trace contextRef="#ctx0" brushRef="#br0" timeOffset="157157.679">5574 9331 0,'9'9'109,"-9"8"-78,17-8 0,-17 9-15,44 17 15,-8-8-15,-19-10 0,-8 1-1,26 0-15,-17-10 16,9 10-1,8-18 1,9 0 0,-9 0-1,-26 0-15,97 0 32,-97 0-32,8-9 15,1 0 1,0-8-1,-10-10 1,10-8 0,0 17-16,-18-52 15,0 52 1,0 1 0,-27-28-1,18 28 1,-26-10-1,17 10-15,10 17 16,-54-44 0,9 26-1,18 0 1,26 18-16,-26 0 16,8 0-1,-8 0-15,17 0 31,9 9-15,-8 0 0,-1 9-1,9 17 1,-8-26-16,-1 8 16,0 27-1,-8-8 1,-9 43-1,17-26 1,18-44 0,-9 8-16</inkml:trace>
  <inkml:trace contextRef="#ctx0" brushRef="#br0" timeOffset="158568.003">7426 9243 0,'0'9'140,"0"26"-124,0-17-16,0 8 16,0 36-1,0-36-15,0 9 0,0 1 16,0 8-1,18 0-15,-1 53 32,-17-71-17,0 27 1,18-44 0,-18 9-16,0-1 15,0-8 1,0 9-1,0-1 1,0 1 0,0-9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124.13793" units="1/cm"/>
          <inkml:channelProperty channel="T" name="resolution" value="1" units="1/dev"/>
        </inkml:channelProperties>
      </inkml:inkSource>
      <inkml:timestamp xml:id="ts0" timeString="2022-05-17T06:23:18.092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19694 10566 0,'0'9'47,"0"-1"-31,0 28 15,0 61 0,-27 79-15,10-123-1,-19 167 1,10-61 0,17-141-16,-8 105 15,-10 18 1,9-52-1,1-19 1,17-52-16,0-1 16,0 1-1</inkml:trace>
  <inkml:trace contextRef="#ctx0" brushRef="#br0" timeOffset="1178.45">20911 10548 0,'18'0'15,"-1"0"-15,1 0 16,-9 0-16,8 0 16,1 18-1,-9-1 1,8 1-1,36 35 1,-17-9 0,-19 71 15,-8-98-31,-9 27 16,0-8-16,0-1 15,0 35 1,0-8-1,-9 9 1,0-18 0,-26 0-16,-18 26 31,18-35-31,17-9 16,-61 18-1,44-35-15,-9 0 16,26-10-1,0-8 17,9 0-17,-70-132 1,61 70 0,-70-105-1,71 79-15,-1 35 16,18-9-16,0 35 15,0-122 1,26 96 0,19 9-1,7 8-15,-34 19 16,70-36 0,45-9-1,-125 53 1,28-8-16,17-19 31,-27 27-15,-8 9-1</inkml:trace>
  <inkml:trace contextRef="#ctx0" brushRef="#br0" timeOffset="2443.921">24677 11245 0,'0'17'16,"0"1"-1,0-9 1,0 26 0,-18-17-1,18-1 1,-17 10-1,-89 79 17,70-89-17,1 1-15,-27-18 0,-70 0 16,44 0 0,70 0-16,-43 0 15,-81-18 1,28 1-1,-257-133 17,283 106-17,-203-97 1,229 105 0,-26-8-16,53 9 15,-36-18 1,54 9-16,-36 0 31,53 26-31,0-26 16,9-26-1,-1 61-15,10-27 16,0 1 0,17 0-16,159-97 31,-132 114-16,-9-26-15,70 9 16,-70 35 0,106 0-1,70 26 1,-194-26 0,1 44-1,-1-44-15,-9 9 16,-8-9-1,79 88 17,-53-53-32,27 36 15,8-9 1,0 61 0,-26-52-1,-35-18 1,0-45-1,17 28 1,27 78 0,-45-78-1,-17-1-15,36 36 16,-19 8 0,1-53 15</inkml:trace>
  <inkml:trace contextRef="#ctx0" brushRef="#br0" timeOffset="4718.496">21766 10733 0,'18'0'0,"-18"-9"31,9-8 0,-9 26 16,0 8-31,0 10 0,0 26-1,17 8 1,1 36-1,9-8 1,-10-54-16,1 9 16,-18-18-16,26 27 15,-26-17 1,18-28 0,-18 10 15,35 0 0,-17-1-15,44-8-1,-9 9-15,-45-18 16,63 0 0,-27 0-1,-26 0 1,-10 0-16,10 0 15,0-35 1,8 8 0,9-8-1,-26 26-15,9-9 16,17-17 0,-26 9 15,9 8-31,-18-9 15,17 10 1,-17-1 0,0-44-1,0 54 1,0-98 0,-9 71-16,9-18 15,-17 17 1,-63-175 15,63 149-31,-80-70 31,79 96-31,-26-25 16,35 61 156,-8 8-157,17 10-15,-53 17 16,-9 27-16,9-9 16,0 18-1,-44 8 1,44-44 0,36 1-1,-19-36-15,1 26 31,26-8-15,9-1 0,-17-17-16,17 18 31</inkml:trace>
  <inkml:trace contextRef="#ctx0" brushRef="#br1" timeOffset="12710.004">21431 12480 0,'0'0'0,"18"-9"0,-9-27 16,-9 19-16,35-63 31,0-34 1,-35 96-32,0-17 15,0 8 1,0 10-16,18-10 15,-18 10 1,0-1 0,0 9-1,0-8-15,0-10 16,-9-8 0,9 17-1,-18 9-15,10-8 16,8-1 15,-18 18-15,0-9-16,10 9 31,-10 0-15,0 0-1,-35 27 1,0 26-1,9-9 1,27-9-16,-1 0 16,0 1-16,-17 16 15,17-7 1,1 43 0,-1-44-1,18-18 1,0 36-1,9-27 1,9-17 0,-10 0-1,10-18-15,0 0 16,26-9 0,53-26-1,-27-1 1,-34 19-1,-10-1-15,-26 44 219,0 10-203,0-19-1,-17 27-15,-1 53 16,-26 0 0,26-44-16,1-17 15,17 25-15,-36 28 16,19 25 0,-19-34-1,10-10 1,-9 18 15,35-70-31,-36 70 16,27-44-1,-8 27 1,-18-1 0,17-17-1,0-35-15,18 8 16,-17-26-1,8-26 79,9-9-78</inkml:trace>
  <inkml:trace contextRef="#ctx0" brushRef="#br1" timeOffset="14548.896">20302 12127 0,'0'17'78,"0"1"-63,18-9 1,-18 26 0,0 27 15,0-53-31,0 88 31,0-80-15,0 10-1,-9-10 1,9 1 0,-9 0-1,-8-9-15,-1-9 16,18 17 0,-9-17-1,-8 0 1,-1 0-1,0 0 1,-35-44 0,27-9-1,-9 0 1,8 27 0,10 8-1,17 9 1,-18-26-1,18 9 1,0 8 0,0-26-1,0 26-15,9-8 16,-9 8 0,17 0-1,-8 1 16,9 8-15,0-9 0,-10 18-16,-8-17 15,18 17 63,0 0-62,-10 0-16,28 0 16,-1 0-1,-26 0 1,26 9 62,-17 8-62,-9 1-1,8-9 1,1 8 0,-1 1 15,-8-9-16,9 8 1,0 1 0,-18 0-1,0-10 1</inkml:trace>
  <inkml:trace contextRef="#ctx0" brushRef="#br1" timeOffset="18125.824">22393 11942 0,'0'-9'0,"0"-9"16,0 0-16,0 1 15,0 8 1,-9-26-16,-18-27 31,-8 0 1,26 62-17,9-9 1,-17 9-16,-1 0 15,9 0 32,-9 0-47,1 0 32,8 18-32,9 0 15,-18-18 1,1 17-1,17-8-15,-18 9 16,18-1-16,-9-8 16,9 9-1,0 0 17,18-10 139,0-8-155,-1 18 0,-8-18-1,9 0 1,-1 18 15,-8-18-15,9 0 31,-1 0-32,-17 53 282,0-27-281,0 9-1,-8 45 17,-10-10-1,-35 195 0,9-177-31,-18 80 16,18-27-1,0-44 1,9-62-16,35-17 16,0 8-1</inkml:trace>
  <inkml:trace contextRef="#ctx0" brushRef="#br1" timeOffset="20139.995">23336 12109 0,'0'0'15,"18"-35"1,-9 26-16,8-26 15,1 17-15,-18 0 16,0 10-16,0-10 16,0 0-1,0-8 1,0-36 15,-9 36-15,9 8-1,-9-17-15,-8 8 32,-1 10-17,-52-36 1,34 53-16,-34-36 16,26 36-1,8 0 1,27 0-1,-8 0-15,-1 0 16,9 27 0,-8-1-1,-19 27 1,36-9 0,-17-8-1,-1 17-15,9-9 16,9 26 15,0 18-15,9 9-1,132 89 1,-61-89 0,-36-71-1,9 9 1,-18-17-16,9 9 15,-17 8 1,-10-26 0,1 8-16,-1 1 15,-8 0 1,-9-10 0,18 10-1,-18 0 1,0-10-16,18 10 31,-18 0-31,0-1 16,0-8-1,0 9 1,0-1 0,0-8-16,-9-9 15,9 18 1,-18-18 124,-8 0-124,8 0-16,-17-9 16,17-9-1,-44 10 1,27-10-16,-62-26 16,44 17-1,9 10 1,26-1-1,1 18-15,17-17 47,-9 17-47,9-9 32,0-9-1,0 0-16,0 1-15,0 8 16,18-9 0,-1 1-1,27-27 1,-26 17 0,-9 10-16,26 17 15,18-36 1,-18 19-16,9-10 15,133-88 1,-54 54 0,-26 8-1,-62 35-15,18-17 16,-44 17 0,9 18-1</inkml:trace>
  <inkml:trace contextRef="#ctx0" brushRef="#br1" timeOffset="22807.662">22366 11748 0,'9'0'390,"9"0"-390,17 0 16,18 0-16,26 0 15,-26 0-15,26 0 16,1 0-16,-1 0 0,80 0 31,61 0-15,-140 0-16,237 17 31,-149 27-15,-36-26 15,-70-18-31,26 44 16,-35-44-1,-9 0 1,-9 9 0,80 8-1,-18-17 1,-9 18-1,-17-18 1,-27 0 0,-9 0-16,-17 0 15,44-18 17,-54 18-32,28-17 15,-10 17 1,27-27-1,-44 27-15,26-17 32,-8-10-17,8 10-15,-18 17 16,-8-36-16,44-17 16,-18 27-1,-17-45 1,-18 27-1,0 9-15,0-36 16,-9-17 0,-8-9-1,-27-17 1,-53 17 0,0 26-16,-80-61 15,18 17 16,71 53-15,-26 18-16,25-26 16,-175-89-1,167 115 1,0-27 0,61 45-16,-25 8 15,-27-35 1,26 36-16,0-27 0,-17 26 15,-98-70 1,36 17 0,27 36-1,-89-62 1,62 53 0,61 44-1,1-18-15,-1-8 16,-8 8-1,0 18 1,70-18-16,-26 18 16,27 0-1,-27 27 1,8-10 0,10 19-16,-36 52 15,9 9 1,-9 44-1,1-17 1,43-45-16,-17-44 16,8 71-16,10 9 15,-1-18 1,18 17 0,0 89 15,0-150-31,9 88 31,9-26-15,-1-27-1,27 27 1,-26-71-16,17 44 16,0 9-1,45 18 1,-36-71-1,-9-9-15,80 53 16,-115-141 156,0 36-156</inkml:trace>
  <inkml:trace contextRef="#ctx0" brushRef="#br1" timeOffset="25620.148">21458 13511 0,'0'0'0,"0"18"16,-9-9 62,-9 8-63,1 1 1,8-9-16,-26 9 16,-309 8 15,53-8 0,176-18-31,-53-9 31,54-18-31,-27 1 16,-106-9 0,158 17-1,36 0 1,36 18-16,-10-17 16,10 17-16,-54-53 15,1 18 1,-27-18-1,26-9 1,-26-9 0,35 10-16,9 8 15,0 0 1,27 0 0,-9-9-1,17-8 16,18 25-15,-9 28-16,9 8 16,36-97-1,8 89 1,88-98 0,-35 36-1,26 17 1,-61 9-1,97-44 1,-44 62 0,-45-1-1,-17 19 1,-27-1 0,36-26-1,-44 26 1,17 18-16,-8-9 31,8-8-15,-26 17-16,8-18 15,27 18 1,-17-9 0,26-8-1,-36-1 1,28 0-1,-19 18 1,-8 0 0,-10 0-1,10-8-15,0 8 0,8 0 16,62 0 0,-17 0-1,-27 0 1,-9 0-1,1 0 1,-28 0-16,45 0 16,-9 0-1,-17 0 1,-9 0-16,-1 0 16,10 0-1,17 0 16,-27 0-31,19 0 16,-28 0 0,10 0-16,9 0 31,-10 0-31,18 0 16,-8 0-1,-1 0 1,-8 0-1,17 0 1,-26 0 0,9 0-1,-1 0 1,-8 0 0,9 0-1,8 17 16,-8 1-31,35 8 16,-44-8-16,26 17 16,9 9-1,-9 9 1,1-26 0,-19 17-16,63 106 15,-45-53 1,0-27-1,-17 1 17,-1-9-17,19 35 1,-36-53 0,0 0-1,0-27-15,0 19 16,0-27-16,0 44 15,0-27 1,17 27 0,-17 9-1,0-45-15,0 54 16,0-45 0,0 10-1,0-10-15,0 9 16,0-8 15,0-10-31,-8 27 16,-1-26-1,-9 9 1,18-10 0,-18 1-16,1 17 15,8-26 1,-26 9-1,35-1 1,-9-17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124.13793" units="1/cm"/>
          <inkml:channelProperty channel="T" name="resolution" value="1" units="1/dev"/>
        </inkml:channelProperties>
      </inkml:inkSource>
      <inkml:timestamp xml:id="ts0" timeString="2022-05-17T06:26:20.4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12365 3510 0,'17'-18'78,"-8"10"-78,9-10 31,0 0-15,8 10 0,9 8-1,-8 0 1,-10 0-16,1 0 15,79 0 1,-62 0-16,36 0 16,-9 0-1,8 0 1,45 0 0,-80 0-16,0 0 15,18 0-15,18 8 16,-18-8-1,-18 0-15,18 0 32,-27 0-32,10 0 15,-10 0 1,9 0 0,18 0 15,-35 0-31,35 0 15,-44 0 1,8 0-16,1 0 16,-9 0 15</inkml:trace>
  <inkml:trace contextRef="#ctx0" brushRef="#br0" timeOffset="86532.775">8969 5442 0</inkml:trace>
  <inkml:trace contextRef="#ctx0" brushRef="#br0" timeOffset="137655.543">13176 4824 0,'18'0'141,"0"0"-141,-1 0 16,10 0-16,-10 0 15,19 0-15,166 0 31,89 0 1,-44 0-1,-194 0-31,53 0 31,-88 0-15</inkml:trace>
  <inkml:trace contextRef="#ctx0" brushRef="#br0" timeOffset="163475.432">16960 3210 0,'9'0'282,"26"9"-282,-26-9 15,8 18-15,27-1 31,1-8 16,-28 9-31,1-18 15,-9 0 0,8 0-15,1 0 15,-18 17 157,0-8-188,0 9 15,0 17 1,0-26 0,0 9-16,0 26 15,18 9 1,-18-27 0,0 9-1,8-8-15,-8 8 16,18-8-1,-18 8 1,18 9 0,-18-9-1,0-26-15,17 62 16,1-27 0,-18-9-1,18-9 1,-18-8-1,0 9 1,0-10 15,0 1 1</inkml:trace>
  <inkml:trace contextRef="#ctx0" brushRef="#br0" timeOffset="172453.313">17330 4233 0,'0'-8'0,"0"-10"63,9 18-1,9 0-46,-1 0-1,10 0-15,8 0 16,-17 0-16,-10 0 16,28 0-1,8 0 16,-9 0-15,0 0 0,1 0-1,-27 0 1,26 0 0,-9 0-16,-8 0 15,0 0 1,26 0-1,-27-18-15,-8 18 16,9 0 62,-1 0-62,1 0 156,-9 0-157,8 0 1,1 0 0,-9 0-1,9 0 1,-1-9-1,-8 9 17,9 0-17,-1 0 1,1-17 46,-9 17-30,-9-18-17</inkml:trace>
  <inkml:trace contextRef="#ctx0" brushRef="#br0" timeOffset="183170.48">12859 6429 0,'-9'0'94,"35"0"-78,-17 0-1,26 0-15,10 0 16,16 0 15,-43 0-31,44 0 32,-36 0-32,115 0 31,-105-8-16,-1 8-15,18 0 16,44 0 0,-27-18-1,-43 18 1,8 0-16,-26 0 16,26 0-16,-8 0 15,-10 0 1,1 0 15,0 0-31,-10-18 31,10 18-15,0 0-16,8-9 31,-8-8-31,8-1 31,9 18-15,-26-17 0,9 8 31,0 9-32,-10-18 1,-8 0-16,18 10 15,0-28 1,-1 28-16,-8-10 16,9-35-1,-1 44-15,-17-8 16,18-19-16,0-8 16,-10-9-1,-8 9 1,0 26-1,0-8 1,0-27 0,0 18-16,0 8 15,-17 10 63,-1 8-62,9-9-16,-26 1 16,0-1-1,8 0-15,-8 10 16,26 8 0,-26-18-1,9 18-15,8-18 16,0 18-16,-26 0 31,0-9-15,26 9-1,1 0 1,-10 0 0,-8 0-16,-9 0 15,0 0 1,-9 0-1,9 0 1,-62 27 0,88-27-1,-8 0-15,-27 9 16,27-9 0,8 17-16,-17-17 0,26 18 15,-9-18-15,-8 26 16,-10-8 15,-8 9-15,9 8-1,26-26-15,-88 88 16,53-62 0,9-9-1,35-8-15,-18-18 16,1 18-1</inkml:trace>
  <inkml:trace contextRef="#ctx0" brushRef="#br0" timeOffset="185030.444">13150 7108 0,'44'0'109,"-26"0"-93,43-17 0,-43 17-1,26-18 1,0 18 0,9 0-1,-9 0 1,-17 0 15,-10 0-15,1 0 15</inkml:trace>
  <inkml:trace contextRef="#ctx0" brushRef="#br0" timeOffset="186387.569">13176 7541 0,'0'-18'16,"18"18"93,-9 0-93,8 0 0,1 0-16,0 0 15,8-9 1,9 9 0,9-17-16,27 17 15,-9 0 1,-27 0 15,-9 0-31,10 0 16,8 0-1,-27 0 1,1 0 0,-9 0-1</inkml:trace>
  <inkml:trace contextRef="#ctx0" brushRef="#br0" timeOffset="-210642.407">17462 7435 0,'0'0'0,"0"-18"16,0-17-16,0 0 15,0 8-15,0-43 32,0 34-32,0 1 0,0 26 15,0-53 1,0 10 31,0 43-32,0-9 1,0 0 0,0 10-1,0-10 1,0-17-1,0 26 1,9-9 0,-9 1-1,0 8 1,9-9 0,9 1-1,-1 8-15,-8-44 31,9 44-31,8-26 32,-8 26-32,17-26 15,-8-1 1,-10 28-16,19-28 16,-10 10-1,27-27 1,-27 26-1,-8 27-15,9-35 16,-1 26 0,27-26 15,-44 26-31,26-8 16,-9-1-16,10 0 15,-19 9 1,-8-8-1,9 17 1,0-18 0,-10 1-16,28 8 15,-10 9 1,89-44 0,-27 44-1,-26 0-15,17 0 16,-26-18-16,62 18 15,17 0 1,-62 0 0,19 0-1,113 35 1,-52-35 0,27 44-1,-124-26 1,8-18-16,-8 18 15,36-18 1,-81 0 0,10 0-16,0 0 15,-18 17 1,26 1 0,-8-18-16,8 0 15,18 9 16,-26-9-15,0 0 31,-10 17-31,10-17-1,0 18 1,-1-18-1,-8 0 1,9 0 0,-1 0-1,-8 0 1,27 26 78,-36-8-94,17 0 15,18 8 1,-8-8 0,-9-1-16,-1 10 15,1-27 1,-18 18-16,26 35 15,-8-45 1,0 10 0,-10 17-16,28-17 15,-19-9 1,-17 8 0,9 10-1,9-10-15,-18 1 16,0-9-1,17 9 1,-8-1 0,-9 1-1,0 26 1,0-18 0,0 18-1,0-26 1,0 0-16,0-1 15,0 10 1,0-10-16,-17 1 16,17-9-1,-18 26 1,9-26-16,9 9 16,-18-1-1,18 1 1,-17-9-16,-1 8 31,9 1-31,-8-9 16,17 8-1,-53 19 1,-18 17 0,54-36-16,-1-17 15,-17 36 1,8-19-16,-17-8 31,9 26-15,8-26-1,-43 26 1,8-17 0,-26 0-1,17-18 1,36 17-16,17-17 15,-140 0 1,43 0 0,-53-8 15,107 8-31,-186-18 31,185-9-31,-26 10 16,-62-36 15,123 44-15,-17-9-1,9 1 1,-18-1 0,-17 1-1,17-1 16,35 18-31,0 0 16,1 0 0,8 0-1,-9 0 17,1 0-32,-10 0 15,10 0 1,-1 9-16,-8-9 31,8 0-31,9 0 16,-9 0-1,1 0 48,8 0-48,-9 17 1,1-17 0,-1 0-16,9 0 15,-8 0-15,-10 0 16,-8 0 0,17 0-1,-8 0 16,8 0-31,9 0 16,-8 0 0,-19 0-1,-8 0 1,27 0-16,-19 0 16,28 0 15,-10 0 219,0 9-235,-8 9 1,8-1 0,1-17-16,-1 0 15,9 0-15,-9 0 16,1 0-16,8 18 16,-9-18-1,1 9 16,-1-9-15</inkml:trace>
  <inkml:trace contextRef="#ctx0" brushRef="#br0" timeOffset="-187966.591">18230 10901 0,'0'-18'15,"35"18"189,-26 0-189,26 0-15,-17 0 0,8 0 16,-8-9-16,17 9 15,18 0-15,-18 0 16,27 0 15,-18 0 1,-26 0 30,-1 0-46,-8 0-1,9 0-15,8 0 16,45 0 0,-53 0-16,8 0 15,9 0 1,-8 0 15,-10 0-31,1 0 16,-18 18-1,27-18 1,-10 18 0,27-10-1,0-8 1,-8 18-1,-28-18 1,-8 18 0,18-18 15,0 0 0,-9 0-31,8 0 16,1 0-1,-1 0 1,10 0-16,-9 0 16,8 0-1,9 0 1,-26 0-16,26 0 16,27 0-1,-44 0-15,-1 0 16,10 0-1,-9 0-15,-10-9 16,10 9 0,0 0-16,-10 0 0,28 0 15,8-18 1,-9 18 0,-8-9-1,-10 9 16,-8 0 1,9 0-17,-1-17 1,1-1 0,-9 18-1,8-9 1,1 9-1,-9-17-15,-9-1 204,0 0-189,-35 10-15,-1-36 16,1 44-1,0-9 1,26 9 62,-9 0-62,1 0-1,-27-36 1,26 36 0,-9 0-1,10 0 1,-10 0 0,10 0-16,-27 0 15,-62 0 1,62 9-1,-9-9 1,26 0-16,-8 0 16,-36 0-1,54 0 1,-10 18 0,-8-18-16,0 0 31,17 18-16,1-10 1,8-8 31,-9 0-31,-17 0-1,26 0 1,-9 0-1,1 0 1,8 0 0,-9 0-1,1 0 1,-28 0 0,19 0 15,-27 0-31,44 0 31,-8 0-31,-1 0 16,0 0-1,10 0 1,-10 0 0,-9 0-1,10 0 1,-1 0-16,-8 0 15,8 0 1,0 0 0,10 0-1,-10 0 1,0 0-16,10 0 31,-10 0 0,0 0-15,1 0 0,8 0-1,-9 0 1,1 0 0,8 0 15,-9 0-16,0 0 1,-8 0 0,8 0-16,1 0 15,8 18 110,-9-18-109,1 18 0,8-18 30,9 17-14,-18-8-17,1 9 1,-1-1-16,9-8 16,-9-9 15,1 18-16,17-1 1,-9-8 0,9 9 15,-18 0 0,27-1 172,0-17-203,26 0 16,-17 9 0,8 9-1,1-18 1,-10 0-1,19 0 1,-10 0 0,-8 0-16,44 0 31,-36 0-31,45 0 16,-19 0-1,-25 0 1,-9 0 281,-1 0-297,10 0 15,26 0 1,-45 0-16,72 0 31,-10 0 0,-61 0-15,26 0 0,27 0-1,-9 0 1,-9-9 0,-26 9-1,-1 0-15,10 0 16,-9 0 15,-10 0-31,28 0 16,-28-18-1,63 1 1,-53 17 0,8 0-1,-8 0 1,-1 0-1,-8 0 1,9 0 0,-1 0-1,1 0 1</inkml:trace>
  <inkml:trace contextRef="#ctx0" brushRef="#br0" timeOffset="-146463.283">13159 14993 0,'8'0'125,"1"0"-109,27 0 93,-19 0-109,-8 0 16,26 0-16,1 0 15,-19 0 48,-8 0-48,9 0 1,-1 0 0,-8 0-16,9 0 15,8 0 16,9-9-31,-17 9 32,0 0-32,-9-17 15,8 17 282,1-9-297,-9 9 31,8-18 1</inkml:trace>
  <inkml:trace contextRef="#ctx0" brushRef="#br0" timeOffset="-100402.308">13794 13538 0,'8'0'172,"72"0"-140,-63 0-32,-8 0 15,9 0-15,8 0 31,-8 0-15,0 0 47,-10 0-48,28 0 1,-19 0-16,1 0 15,26-18 1,-26 18-16,8 0 16,18 0-1,-8-9 1,-19 9 0,-8 0-16,9 0 15,-1 0 1,-8 0 15,9 0-15,-1 0-1,10 0 1,-9 0 0,26 0-1</inkml:trace>
  <inkml:trace contextRef="#ctx0" brushRef="#br0" timeOffset="-88162.166">15196 13591 0,'18'0'94,"-1"0"-79,-8 0 1,26 0-1,1 0 1,184 9 15,53 26 1,-167-35-32,9 0 15,26 26 1,-53-26-1,-26 0 1,-27 0 0,-17 0 15,-9-9-15,8 9-16,19-44 31,-28 27-16,-8-19 1,0-8 0,0-26-1,0 61-15,0-62 16,0 27 0,0 27-1,0-10 1,0 10-16,-17 17 15,17-9 1,0-26 0,-18 17-1,1 9 1,8 9 31,-9-18-16,0 1-15,-70 17-1,0-18 1,-53 1 0,-18-28-1,124 45-15,-124-17 16,18-1-1,9 18 1,35-17 0,-9 17-1,71 0-15,-18-18 16,26 0 0,10 18-1,-1 0 1,9 0 62,-8 0-31,-1 0-47,-26 9 31,35-9-31,-9 0 16,1 0-1,-1 0 1,9 9 0,9 9-16,-44 17 31,26-26-31,1 26 31,17-26-15,-18 26-1,9-17-15,-8-1 32,17-8-17,-18 9 1,18-1-1,0-8-15,-18 44 16,18-44 31,0 9-31,0 17-1,0-26-15,0 35 31,0-27-15,0 1 0,0-9-1,9 8 1,-9 1-16,18 0 16,17-9-1,-26 8 1,9 18-1,61 10 17,-61-45-32,26 17 31,-35-17-15,8 0-1,-17 9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124.13793" units="1/cm"/>
          <inkml:channelProperty channel="T" name="resolution" value="1" units="1/dev"/>
        </inkml:channelProperties>
      </inkml:inkSource>
      <inkml:timestamp xml:id="ts0" timeString="2022-05-17T06:37:33.9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13899 14993 0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124.13793" units="1/cm"/>
          <inkml:channelProperty channel="T" name="resolution" value="1" units="1/dev"/>
        </inkml:channelProperties>
      </inkml:inkSource>
      <inkml:timestamp xml:id="ts0" timeString="2022-05-17T06:33:55.8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12303 3378 0,'9'0'78,"0"0"-62,8 0-1,10 0 1,140 0 0,-87 0-1,8 0 1,-53 0-16,18 0 15,44 0 1,-70 0-16,123 0 31,-9 0-15,-35 0 0,-1 0-1,-61 0 1,-8 0-1,-19 0 1,-8 0 0</inkml:trace>
  <inkml:trace contextRef="#ctx0" brushRef="#br0" timeOffset="93303.314">17851 7267 0</inkml:trace>
  <inkml:trace contextRef="#ctx0" brushRef="#br0" timeOffset="94285.817">18953 7285 0,'-18'17'15,"18"1"1</inkml:trace>
  <inkml:trace contextRef="#ctx0" brushRef="#br0" timeOffset="95020.108">19456 7320 0,'9'0'16</inkml:trace>
  <inkml:trace contextRef="#ctx0" brushRef="#br0" timeOffset="101769.47">20876 5627 0,'8'0'234,"1"0"-218,9 0-16,8 0 31,36 0 0,-27 0-15,-26 0-16,9 0 15,8 0 1,-8 0-16,0 0 109,-1 0-77</inkml:trace>
  <inkml:trace contextRef="#ctx0" brushRef="#br0" timeOffset="153567.569">20673 5724 0,'-18'-18'125,"1"18"-109,-1-17-1,-26-45 17,26 44-17,18 9-15,-18-26 16,10 17-16,8 10 15,-18-28 1,0 10 0,18 8-1,-17 1-15,17-1 16,0 9 0,0-8-1,-9-1-15,9-44 31,26-79-15,-8 79-16,0 9 16,-1 36-1,1-54 1,35 18 0,-44 44-16,8-43 15,19 25 1,-36 9-16,8 10 15,10-28 1,26 10 0,-9-9-1,-26 8 1,-9 9 0,18 10-16,0 8 0,-18-18 15,8 0-15,10 18 47,-18-17-31,18 17-1,-10 0 1,10 0 0,0 0-1,43 0 16,-43 9-31,9-9 16,-10 17 0,-8 1-1,-9-9-15,18 8 16,26 27 15,-27-26-31,80 97 16,-79-80-1,0 0 1,-1 1 0,-8-28-16,9 28 15,-1 8 1,-17-9 0,18-9-1,-18 10-15,0-27 16,9 52-1,9 10 1,-18-27 0,0 27-1,0-54 1,0 10-16,17 8 16,-17-9-1,0-8 1,0 0-16,0 26 31,0-27-15,0 10-1,-9 8 1,9-26-16,-8 9 16,8-1-16,-18 10 15,0-1 1,-8-8-1,8 17 1,18-26-16,-18-9 16,10 17 15,-10 1 0</inkml:trace>
  <inkml:trace contextRef="#ctx0" brushRef="#br0" timeOffset="159329.096">19597 10619 0,'-9'0'141,"-9"0"-126,10 0 1,-10 0 0,0 0-1,9 0 1,-26 0 15,26 0-15,-8 0-1,-1 0 1,0 0-16,-8 0 16,8 0-16,-8 0 15,8 0 1,-8 0-1,8 0 1,0 0 0,-8 0-1,8-18 1,-8 18 0,8-18 15,-17 1-31,26 8 0,-8-9 0,-10 18 15,-8-17 1,17 8 0,9-9-1,-8 18-15,-1-17 16,-8-10 0,8 9-1,-26-52 16,44 61-31,-18-9 16,18-8 0,0-27-1,0 44 1,0-8 0,0-1-16,0 0 15,0 9 1,0-8-1,0-1 1,0 9 15,0-8-15,9-1-16,0 0 31,9 10-15,-1-10 15,-8 0-15,9 18-1,-1-8 1,27-28 0,-26 27-1,8-8-15,-8 17 16,26-35-1,-9 26 1,-8-27 0,-9 36-1,-10-17-15,28 17 16,-19 0-16,-8-9 16,9 9-1,-1 0 16,-8 0 235,9 18-266,0-18 16,-10 17-1,28 10 1,-10-10 0,-8 1-16,26-9 31,-44 8-16,17-17 110,1 18-109,-9-18 0,-9 9-1,18-9 1,17 18 15,-26-1-15,8 1-16,1-9 31,0 8 0,-18 1-15,8 8 0,10 10-1,0-10 1,-18-8-1,0-1 1,0-8 0,8 9-1,-8-1 17,18-17-32,-18 9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124.13793" units="1/cm"/>
          <inkml:channelProperty channel="T" name="resolution" value="1" units="1/dev"/>
        </inkml:channelProperties>
      </inkml:inkSource>
      <inkml:timestamp xml:id="ts0" timeString="2022-05-10T06:36:56.81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9763 15487 0,'27'0'203,"193"0"-203,27 0 15,35 0-15,1888 26 47,-1853 10-31,-61-10-16,282 27 31,-450-53-15,-35 0-1,-44 0 64,26 0-64,1 0-15,316 0 47,-246 0-47,432 0 47,-432 0-31,441 0 15,44 0 16,-256-9-32,-71-17 17,-158 26-32,168-18 31,-195 18-31,53 0 31,27-26-31,-80 26 16,292-18-1,-309 0 1,176-26 15,-71 27 0,-114-1-15,62 18 0,26-18-1,-9 1 1,274-10 31,-371 27-47,71 0 15,-79 0 17,52 0-17,115 0 17,26 0-1,-158 0-31,35 0 31,-79 0-31,61 0 47,-70 0-47,53 0 31,-45 0-15,10 0 15,8 0 0,-26 0-15,97 0 31,-89 0-32,19 0 1220,17-17-1220,-18 17-15,27 0 16,61-18 0,-26 18 31,-70 0-32,8 9 1,-18-9 15,-8 0-31,9 0 31,26 0 32,88 35-1,-123-35-62,88 9 32,27 9 14,-45-18-14,0 0-17,-43 0 1,34 0 0,54 0 15,-89-9-31,168-27 47,-71-34-16,-114 70-15,43-44 15,-61 26-16,0 9-15,0-8 16,-8-10 15,-10-34 1,0 8-32,18 44 15,0-150 32,9 115-47,26-88 31,-17 88-15,0-1 0,-1-34 15,-17 70 63,0-8-48,0-19-14,-8 36-32,-134 0 93,10 0-77,53 0-16,-371 18 31,344-18-15,-467 0 15,458 0-31,-141-71 47,212 63-47,-9-10 16,-70-35 46,26 18-46,-132-27-1,-248-9 17,-828-202 15,970 220-32,0-26 16,317 79-15,-8 0 15,-71-9 1,-141-17-1,52 26-31,10-27 15,-9 1-15,-1553-1 79,1306 27-64,35 0 1,221 0-1,26 0-15,-732 0 47,468 0-15,184 27 30,169-1-46,-186 53-1,-821 301 48,680-257-32,124-79-15,114-17-16,-97-1 31,203-26 16,9 35 156,-1 1-187,-17 8-1,-17 70 1,17 54 31,53-159 46,0 8-93,53 36 32,106 53-32,-98-44 15,257 132 17,-115-71-17,-53-43 16,-115-63-31,9 19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124.13793" units="1/cm"/>
          <inkml:channelProperty channel="T" name="resolution" value="1" units="1/dev"/>
        </inkml:channelProperties>
      </inkml:inkSource>
      <inkml:timestamp xml:id="ts0" timeString="2022-05-17T06:38:02.7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3695 6456 0,'71'0'110,"-9"0"-110,-9 0 15,79 0-15,53 0 16,371 0 15,1587 0 0,-1226 0 1,-767 0-17,-62 0-15,-61 0 16,-27-18 218</inkml:trace>
  <inkml:trace contextRef="#ctx0" brushRef="#br0" timeOffset="3783.35">20373 6482 0,'26'0'219,"36"0"-204,17 0-15,27 0 16,0 0-16,35 0 15,-79 0-15,17 0 16,27 0-16,106 0 31,8 9 1,-211-9-17,9 0-15,-1 18 31,1-18-15,9 0 15,-10 0-31,-8 0 0,62 0 16,43 0 0,-8 0-1,35 0 1,-106 0-1,54 0 1,25 0 0,-52 0-1,53 0 1,-27 0 0,-9 0-16,18 0 15,-9 0 1,-17 0-1,-9 0 1,-27 0-16,89-9 31,-63 9-31,19 0 16,78 0 0,-78 0-16,78 0 15,-78 0-15,114 0 31,-115 0-31,27 0 32,-97 0-17,9 0-15</inkml:trace>
  <inkml:trace contextRef="#ctx0" brushRef="#br0" timeOffset="8688.779">12321 7779 0,'0'-9'234,"9"9"-203,8-18 48,18 1-64,239 17 1,-212 0-16,573 0 31,0 0 0,-459 0-31,177 8 32,-344-8-17,8 0 1,1 18-1,-9-18 1,8 0 0,1 0-16,88 0 15,8 0 1,1 0 0,-27 0-1,-52 0-15,34 0 16,-17 0-1,-9 0 1,-17 0 0,-10 0-16,27 0 15,-8 0 1,8 0 0,35 0 15,-61 0 0</inkml:trace>
  <inkml:trace contextRef="#ctx0" brushRef="#br0" timeOffset="26865.078">12400 11774 0</inkml:trace>
  <inkml:trace contextRef="#ctx0" brushRef="#br0" timeOffset="31338.378">22437 11977 0,'35'17'156,"309"1"-124,-203-18-17,27 0 1,-89 0-16,27 0 16,-53 0-16,61 0 15,-25 0 1,34 0 15,-88 0-31,89 0 16,-10-9-1,1 9 1,-80 0 0,18 0-16,18 0 15,8 0-15,36 0 16,-27 0 15,44 0-15,-17 0-1,-80 0-15,53 0 16,-17 0 0,-53 0-1,-10 0 32,28 0-47,-10 0 16,-8 0-1,8 0 1,-8 0 0,0 0 15,-1 0-16,-8 0 1,9 0 0,-1 0-1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124.13793" units="1/cm"/>
          <inkml:channelProperty channel="T" name="resolution" value="1" units="1/dev"/>
        </inkml:channelProperties>
      </inkml:inkSource>
      <inkml:timestamp xml:id="ts0" timeString="2022-05-17T06:39:03.7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12797 3254 0,'9'18'79,"8"-18"-64,10 18 1,-1-10-1,-8-8-15,17 18 16,9-18 0,-8 18-1,-27-18-15,26 0 16,-9 0 0,-8 0 30,0 0 158,-10 0-189,-8-9-15,18 9 16,0-9-1,-10-9 1,10 1 0,0 17-1,-1-18-15,-8 18 16,26-44 0,-8 18-1,-9 8 1,-18 0-16,0 1 31</inkml:trace>
  <inkml:trace contextRef="#ctx0" brushRef="#br0" timeOffset="3661.378">14279 3219 0,'0'-9'47,"17"-26"-16,-8 17-15,-9 10 31,18 8-32,-1 0 1,-8 0-16,9 0 31,17 0-15,-8 0-1,-10 17-15,45 1 32,-36-1-17,10-17 1,-10 0-1,-8 9 1</inkml:trace>
  <inkml:trace contextRef="#ctx0" brushRef="#br0" timeOffset="14055.43">17295 7285 0,'9'0'219,"17"0"-219,71 0 15,-88 0 1,26 0-16,1 0 16,-1 0-16,0 0 15,115 0 1,9 0 31,-142 0-47,19 0 15,25-18 1,-16 18 0,-10 0-1,9 0 1,-26 0-1,-10 0 189,10 0-173,0 0-16,35 0 1,-45 0 0,28 9-16,-19-18 297,-8-8-282,-9 8 1,18 9-1,-1-18 32,-43 18 94,26-18 93,9 1-218,-9 8 0,17 9-1,-17-18 1,9 1-1,9 8 1,0-9 15,-18 1 1,8 17-17,28 0 32,17 0-31,-36 8-16,36 10 15,-26-18 1,-27 9-16,17-9 16,1 18 30,-9-18-30,44 61 0,-45-43-1,10 8 1,0-26 0,-18 18-16,17 0 15,-8 8 16,-9-8-31,18-1 63,-1-8-47,-17 9-1,27 0-15,-9-1 31,-1-17 16,1 0-31,-9 0-16,8 0 16,1 0-1,-9 0-15,8 0 16,1 0-16,8 0 15,27-9 1,-26-8 0,17 17 15,-9-18-31,-17 18 0,8-9 16,1-8-1,26-1 1,8-17 15,-25 26-15,-10 9-1,1-18 1,8 1 0,-17-1-16,-1 18 15</inkml:trace>
  <inkml:trace contextRef="#ctx0" brushRef="#br0" timeOffset="21187.731">21952 7470 0,'0'-18'47,"0"10"0,0-10-16,0 0 1,0 10-17,0-10 1,0 0 0,0 9-1,0-44 1,-9-8 15,9 52-31,0-9 16,-9 1-16,9-10 15,0 10 1,-18-1 0,18 9-16,0-9 15,0 1 1,0 8-16,-17-9 31,17-26-15,-18 27-16,18-1 31,0 0-15,0 10-1,-9-28 1,9-8 15,0 27 235,0 8-251,0-9 1,0 0 0,0 10 15,0-10-16,18-8 17,-18 8-32,18-17 31,-1 8-15,-8-8-1,9 8 1,-1 10-1,-17-10 1,18 10 0,-9-19-16,8 28 15,1-28 1,-18 1 0,18 26-1,-18-8-15,0-1 16,8-9 15,-8 10-15,0 8-1,0-9 1,0 1 31,0-1-16,0 9-15,0-8 15,0-1 78,-17 9-93,17-8-16,-18-19 78,1 36-62,17-17-16,-9 8 15,-27-35 1,19 44 0,8-18-1,-9 0-15,18 1 31,-17 17-15,17-27 0,-9 27-1,-79-79 1,70 61-16,-8 1 16,-71-36-1,61 17 1,27 36-1,9-17 1,-17 17 0,-1-9-1,-8-9 1,-10-8 0,10-9 15,8 26-31,-26-9 0,9-17 31,9 8-15,-1 10-1,9-1-15,1 18 16,-1-9-16,9-8 16,-26-1-1,26 9 1,-26-8-1,8-19 1,-8 36 0,26-8-1,-8 8 1,-1-18 0,9 18-1,-8 0 1,-1 0-1,0 0 48,10 0-32,-10 0-31,0 0 16,9 0-16,-79 0 15,-9 26 1,36-26 0,-36 44-1,-1-26 1,19-18 0,26 18-1,18-18-15,-9 17 16,-9-8 15,44 9-31,-44-18 16,27 17-1,-10-17-15,19 0 16,8 9 0,-9-9-16,-8 0 15,8 0 1,1 0-16,8 0 15,-9 18 1,0-18 0,1 18-1,8-18-15,-9 0 16,18 17-16,-17-17 16,8 9-1,-9 9 1,1-1-1,-1-17 1,18 9 0,-9 26 31,-8-17-32,-1 26 1,18-26-1,-18-18-15,18 17 16,0-8 0,-9-9-1,9 18 1,0-1 0,-17 1-1,17-9 1,-18 9-1,18-1 17,0-8-17,-17 9 1,17-1 0,-9-8-1,9 9-15,0 17 16,-18-8-1,18 25 1,0-7 0,0 7-1,0-25-15,0 26 16,0-9 0,0 0-1,9 9 1,9 35 15,-18-70-31,17 26 16,1 9-1,8-9 1,-26-35-16,36 61 31,-19-26-15,-8 9-1,9 9 1,-1-44-16,1 26 16,0 26-1,-1-17 1,1-9 0,-18-8-1,0-28 1,9 28-1,8-10 1,1 9 0,-9-8-1,8-9 1,1 8 0,0 0-1,8-8 1,-8 0-16,-9-1 15,79 19 1,-9-1 0,-8-35-1,-36 35 1,-9-35-16,54 9 16,-54-9-16,45 0 15,-18 0 16,79 0-15,-79 0 0,18-9-1,-1-8 1,-17-1 0,-44 18-16,8 0 15,1 0-15,9-9 16,25 9-1,-25-18 1,17 18 0,-26-17-16,17 17 15,-26 0-15,44-18 16,-9 18 0,-27-9 15,10 9-31,-9-17 15,17-1 1,-9 0 0,-8 18 46,8 0-46,-8-8-16,0-10 15,43 0 17,-52 18-17,9 0 110,-1-8-109,19-10 0,-10 0-1,-8 18 1,-18-17-16,0 8 94,9 9-79,8-18 1,19-17-1,-1 0 1,-17 17-16,-1-9 16,-8 27-1,9-17 1,-18-1 0,0 9 15</inkml:trace>
  <inkml:trace contextRef="#ctx0" brushRef="#br0" timeOffset="28635.897">19509 7497 0,'-36'0'63,"19"0"-47,-63 0-1,-140 0 16,70 0 1,79 0-17,-17 0 1,0 0 0,-44-9-1,17-9 1,-17 0-1,-9 18 1,-18-26 0,97 8-16,-53 18 15,45-17 1,43 17 0,1-18-1,-27 9 1,9-26-1,26 35 1,-52-35 0,43-1-1,10 28-15,-1-10 16,9 0-16,-44-8 16,36 8-1,-10-17-15,10 17 16,-107-123 15,106 132-31,1-26 16,8 17-16,9 1 15,-18 8-15,18-62 16,0 45 0,0-9-16,0-27 15,0 9 1,0-35 15,0 17-15,9 36-16,9-9 15,-1-27 1,1 18 0,-18 27-16,9 8 15,9-52 1,17 8-1,-18 36 1,-8-27 0,9 17-16,0 28 15,17-81 1,-18 63 0,1-9-1,-18 17 1,9 9-1,9-8 1,-1-1 0,-17 0-1,9 18 1,9-26 0,43-36-1,-43 27 1,26 8-1,-26 10-15,-1-19 16,45-8 0,-44 27-16,26-27 31,9 8-15,-9 28-1,-9-10 1,18-17-1,-9 17 1,62 0 0,-71 1-16,36 17 31,-18 0-31,17 0 16,19 0-1,-54 0 1,53 0-16,-53 0 15,1 0-15,34 8 16,-8-8 0,-9 18-1,-18-18 1,-26 0-16,79 18 31,-79-18-31,9 17 0,8-17 16,-8 0 15,-18 9-31,17-9 16,1 18-1,26 17 1,9 0 0,-35-17-1,-1-9-15,-8 9 16,9-1-1,26 45 17,-27-44-32,19 8 15,-27 36 1,8-45 0,-17-8-16,0 9 15,18 17 1,-1 9-16,-17-26 15,18 17 1,0 0-16,-9 27 16,26 17-1,9 27 1,-44-79 0,9-10-16,-9 28 15,0-28-15,0 18 16,17 36-1,1-27 1,-18-9-16,18 71 31,-18-71-31,17 10 16,-17-28 0,0 19-16,0-10 15,0 9 16,0 45-15,0-45 0,0-26-16,0 8 15,0 27 1,0-8 0,0 8-1,-17 9 1,17-27-1,0-8-15,-18 8 16,0 27 0,10-26-1,-10 8 1,18 0 0,-18 0-16,1-26 15,-1 62 1,-44 26-16,53-53 31,-8 35-15,17-61-1,-18 0 1,18 8 0,-17-8-1,-10 8 16,27-8-31,0-1 16,-18-17 0,18 9-1</inkml:trace>
  <inkml:trace contextRef="#ctx0" brushRef="#br0" timeOffset="77386.349">17736 10689 0,'18'0'235,"-10"0"-235,10 0 15,0 0 1,17 0-16,-9 0 15,36 0-15,132 0 32,-17 27-1,-160-27-31,10 0 16,-10 0 124,1 0-124,-9 8-1,26-8-15,-9 18 32,27-18-32,-17 0 15,43 18 1,-26-18 0,9 0-1,-27 0 1,-9 0-1,19 0 1,7 0 0,-7 9-1,-10-9 1,-26 0-16,26 0 16,-26 0 15,8 0 63,1 0-79,8 0 1,-8 0-1,0 0 1,-9-18 0,8 0-1,10 9 1,43 9 0,-52 0-16,26 0 15,-9 0 1,-26 0-1,44-17 1,-44 17 234,8-18-234,1 18-1,-9 0-15,9 0 32,-1 0-1,45 0-16,88 0 17,-97 0-32,17 0 15,-43 0-15,-10 0 16,27 0 0,-8-9-1,-27-8 1,8 17 15,-26 0 250,1 9-265,-10-9 0,0 0-1,-26 0 1,9 0-16,17 0 15,-26 0 1,27 0-16,-1 0 31</inkml:trace>
  <inkml:trace contextRef="#ctx0" brushRef="#br0" timeOffset="80648.649">18283 12506 0,'35'0'172,"27"18"-156,-9-18-16,26 0 15,168 0 1,-44 0 15,-133 0-15,-61 0 0,9 0-16,8 0 15,27 0 1,-9 0 15,-17 0-15,8 0-1,-17 0-15,26 0 16,18 0 0,-27 0-1,-26 0-15,8 0 31,1 0-15,0 0 0,-10 0-1,10 0 1,0 0-16,-10 0 16</inkml:trace>
  <inkml:trace contextRef="#ctx0" brushRef="#br0" timeOffset="81856.086">20144 12541 0,'17'0'172,"-17"-9"-125,18 9-47,-9-8 234,8 8-218,1 0-1,0 0 1,-10 0-1,10 0 1,9 0 0,-10 0-1</inkml:trace>
  <inkml:trace contextRef="#ctx0" brushRef="#br0" timeOffset="91740.795">17410 17648 0,'61'17'110,"28"1"-95,254-18 17,98 0-1,-299-9-15,-90 9-1,19 0-15,-62 0 16,44 0-1,-44 0-15,8 0 16,1 0 0,-9 0 62,26 0-63,-17 0-15,-1 0 16,-8 0 0,26-17-16,9 17 15,-26 0 1,0 0 0,-9-18-16,114 18 31,-17 0-16,-71 0 17,-17 0 155,-9 0-171,26 0-16,-18 0 15,10 0 1,-9 0-16,-10 0 16,10 0-1,0 0 1,-18-9 0,17 9-16</inkml:trace>
  <inkml:trace contextRef="#ctx0" brushRef="#br0" timeOffset="93805.472">20064 17639 0,'9'0'171,"9"0"-155,-1 0-16,10 0 16,35 0-16,26 0 15,-53 0 1,18 0-16,9 0 16,79 0 15,-106 0-31,168 0 31,-53 0-15,-115 0-1,36 0 1,-45 0-16,27 0 31,-18 0-31,89 0 31,-71 0-31,61 0 16,-61 0-16,35 0 16,27 0-1,-44 0 1,-27 0 0,-27 0-1,1 0-15,-9 0 0,26 0 16,-8 0 15,8 0-15,-9 0-16,10 0 15,-1 0-15,18 0 16,-9 0 0,-26 0-1,-10 0 1,45 0-1,-17 0-15,34-9 16,-43 9 0,-10 0-1,1 0 63,-9 0-78,8 0 16,1 0 0,8 0 171,36 0-171,-9 0-16,9 0 15,70 0 1,-44 0 0,-52 0-1,-28 0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124.13793" units="1/cm"/>
          <inkml:channelProperty channel="T" name="resolution" value="1" units="1/dev"/>
        </inkml:channelProperties>
      </inkml:inkSource>
      <inkml:timestamp xml:id="ts0" timeString="2022-05-17T06:41:06.3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11210 7911 0</inkml:trace>
  <inkml:trace contextRef="#ctx0" brushRef="#br0" timeOffset="8397.245">9913 10336 0,'0'-8'0,"9"8"16,-9-9 15,18 9 0,34 0 16,1 0-47,9 9 16,123 8-1,397 116 1,-370-72 0,79-8-16,203-26 15,-318-27 1,-61 0-16,8 0 31,-105 0-15</inkml:trace>
  <inkml:trace contextRef="#ctx0" brushRef="#br0" timeOffset="10405.237">10125 12709 0,'-9'-35'188,"53"35"-188,124 0 15,8 17-15,9 10 16,212 26 0,-176-27-16,237-8 31,-458-27 109,0 0-140,0-9 16,9-35-16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124.13793" units="1/cm"/>
          <inkml:channelProperty channel="T" name="resolution" value="1" units="1/dev"/>
        </inkml:channelProperties>
      </inkml:inkSource>
      <inkml:timestamp xml:id="ts0" timeString="2022-05-17T06:41:35.2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12815 3528 0,'-9'0'187,"-53"0"-156,27 0-15,0 0 0,26 0-1,-44 0 1,44 9-16,-9-9 16,45-9 249,-18 9-249,8 0-16,19 0 15,-10-9 1,-8 9 0,26-18-1,-27 18-15,10 0 16,-10 0 0,1 0-16,9-17 31,-10-1-16,27 9 1,-8-8 0,-19-1-16,1 18 15,8-18 17,-8 18-32,0 0 31</inkml:trace>
  <inkml:trace contextRef="#ctx0" brushRef="#br0" timeOffset="41768.354">17621 7461 0,'18'0'140,"0"0"-124,-10 0-1,10 0 17,8 0-17,27 0 1,-17 0-16,-10 0 16,27 0-1,-9 0 1,27 0-1,-36 0-15,0 0 16,62 0 0,-44 0-1,-26 0 1,26 0 0,-27 0-16,-8 0 0,26 0 15,9 0 1,-27 0 15,9 0-15,-17 0-16,-9 0 15,8 0 1,19 0 0,8 0-1,-18 0 1,10 0-1,-28 0 1,10 0 0,17 0-1,-26 0 17,9 0 14</inkml:trace>
  <inkml:trace contextRef="#ctx0" brushRef="#br0" timeOffset="45495.619">19138 7479 0,'53'0'156,"26"0"-156,98 0 16,-36 0-1,-88 0 1,9 0-16,-9 0 15,17 0 1,-43 0 0,-10 0-1,1 0 17,-9 0-17,8 0 1,1 0-16,-9 0 15,8 0-15,1 0 16,8 0 0,89 0 15,-80 0-31,-26 0 16,9 0-1,0 0-15,8 0 16,-8 0-1,-1 0 1,27 0 0,-17 0-1,-10 0-15,10 0 16,8 0 0,-17 0-1,-9-18 1,8 1-16,1-1 15,-18 9-15,18-26 16,8 8 0,9-26-1,-17-70 1,-18 52 0,18 1-1,-18 26 1,0-53 15,0 62-15,0-10-1,0 37 1,0-63 0,0-26 15,0 88-31,0-26 31,0 17-31,0-8 16,0 8-16,0 9 15,0-26 17,0 26-17,0-8 16,0-1 1,0 0-1,0 10-15,-9-10-16,9 0 15,0 9 1,-18-8 15,9-1-31,-8-8 16,-19-62-1,1 52 1,9-8 0,8 27-16,0-1 15,10-9 1,-10 10-1,-17 8 1,8-26 0,-8-18-16,-9 26 15,9-8 1,-18-18 0,17 35-16,1 1 15,-36-18 1,19-18-1,-19 17 1,18 19 0,27-19-1,-18 1-15,-53-27 16,-18 1 0,0-1-16,1-17 15,-28 17 16,90 27-15,16 17-16,-17-17 16,9 17-1,-9 9 1,45 9-16,-10-17 16,-17 17-1,26 0-15,-9-18 16,-26 18-1,9 0 1,-18 0 0,18-18-16,-27 18 15,-35 0 1,-9 0 0,9 0-1,71 0 1,-19 9-16,-7-9 15,-37 18 1,45-1-16,35-17 16,-61 18-1,35 0-15,17-18 16,-9 17-16,-43 19 16,17-10-1,9 9 1,-9 1-1,27-19-15,-54 19 16,36-10 0,-35 36-1,52-36 1,-17 9 0,-26 27-1,52-27 1,9-26-16,-9 27 15,-26 25 1,9 10 0,17-36-16,1 0 15,-1 1-15,-17 34 16,17 1 0,-17 26-1,35-9 1,-18-53-16,18 36 15,0-27 1,9 44 15,0-70-31,9 26 16,-1-9-16,1 0 16,0 10-1,-1-28 1,-8 1-1,44 26 1,-35-9-16,34 0 16,-25-8-1,-1 8 1,-8-26-16,0 9 16,8 26-1,9-27 1,-17 10-1,-9 8 1,8-26-16,-17 9 16,36 43 15,-27-43-15,-9-9-16,17 8 0,-17 1 15,18 26 16,-9-9-15,26 27 0,-35-53-1,53 88 1,-35-97-16,-1 9 47,-17 8-32,18-17 1,-9 0 218,44 36-218,-18-1 0,53 9-16,88 71 15,36-1 1,-150-70-16,61 18 16,-79-53 15</inkml:trace>
  <inkml:trace contextRef="#ctx0" brushRef="#br0" timeOffset="55456.802">12294 2778 0,'27'27'860,"-27"-10"-845,17-8-15,-8 9 16,9-1-1,-1 45 1,10-18 15,-9-26-15,17-27 187,-17-9-203,-10 10 16,107-45-1,-27-18-15,36 0 16,114-26 0,88-70-1,-70 61 16,-212 88-31,27-17 16,-63 18-16,10 17 16,0-18-16,-1 18 15</inkml:trace>
  <inkml:trace contextRef="#ctx0" brushRef="#br0" timeOffset="56815.315">15707 2487 0,'9'9'94,"9"9"-63,-18-10-16,53 45 1,-18 44 0,36 9 15,-71-71-31,35-17 16,-17-9-16,-10 53 31,10-62-31,-18 17 31,123-43 94,-43-1-125,35 10 16,34-10-1,-69 10-15,334-89 16,-246 62 0,-27 26-1,-53 0 16</inkml:trace>
  <inkml:trace contextRef="#ctx0" brushRef="#br0" timeOffset="90265.109">17533 12427 0,'9'0'125,"0"0"-110,8 0 1,1 0-16,-9 0 16,8 17-1,19-17 1,105 9 31,-44-9-16,-71 18-15,-8-18-16,0 0 15,8 0 1,0 0-1,10 0-15,-10 17 16,10-17 0,8 18-1,-9 0 1,0-18-16,18 0 16,-18 17-1,27 1-15,9-18 31,-1 0-15,-35 0-16,1 0 16,-27 0-16,26 0 15,9 0 1,0 0 0,71 0 15,-98 0-31,27 0 15,-8 0 1,-10 0 0,-8 0-16,8 0 31,-8 0-31,-9 0 16,26 0-1,-17 0 16,-10 0-31,10 0 16,44-9 0,-45 9-1,28-18 1,-10 18 0,-9 0-16,10 0 15,8-17 1,-9 17-1,9 0 1,-9-18-16,9 18 16,-17 0-1,8 0 1,-8 0 15,-10 0-31</inkml:trace>
  <inkml:trace contextRef="#ctx0" brushRef="#br0" timeOffset="91876.184">20091 12435 0,'26'0'125,"9"0"-109,27 9-16,-35-9 16,34 0-16,19 18 15,-27-18-15,88 26 16,106-8 31,-186-18-47,36 18 31,-79-18-15</inkml:trace>
  <inkml:trace contextRef="#ctx0" brushRef="#br0" timeOffset="105392.541">19747 15901 0,'44'0'125,"18"0"-109,70 0 0,53 0-1,0 0 1,-52 0 0,-54 0-16,-8 0 15,-36 0 1,-18 0 15,-8 0 0,9 0-31,17 0 0,-8 0 16,-1 0 0,-8 0-1,-1 0 63,1 0-62,-9 0 0,8 0 46,1 0-46,-9 0-1,9 0 1,-1 0 0,1-8-1,-9 8-15,8 0 16,1 0-1,-9-9 1,8-9 0,1 18-16</inkml:trace>
  <inkml:trace contextRef="#ctx0" brushRef="#br0" timeOffset="107300.476">20170 17507 0,'9'0'0,"9"0"125,-1 0-109,1 0-16,-9 0 16,35 0-1,-27 0 1,27 0 0,-8 0-1,-10 0 1,-8 0-16,-1 0 15,28 0 17,-28 0-17,-8 0 1,9 0-16,17 0 0,9 0 16,-9 0 15,-26 0-31,9 0 15,-1 0-15,-8 0 32,27 0-32,-10 0 15,27 0 1,17 0 15,-52 0-31,9 0 16,-10 0-16,18 0 15,36-27 1,-45 27 0,27 0-1,-44 0-15,9 0 110,-1 0-63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124.13793" units="1/cm"/>
          <inkml:channelProperty channel="T" name="resolution" value="1" units="1/dev"/>
        </inkml:channelProperties>
      </inkml:inkSource>
      <inkml:timestamp xml:id="ts0" timeString="2022-05-17T06:43:54.6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16722 7223 0</inkml:trace>
  <inkml:trace contextRef="#ctx0" brushRef="#br0" timeOffset="3270.142">6562 8440 0,'53'0'78,"-45"-9"-78,98 9 32,-53 0-32,44 0 31,-62 0-31,159 0 31,-141 0-31,62 0 16,-27 0 15,-52 0-31,78 0 16,-26 0-1,27 0 1,-27 0 0,-26 0-16,-27 0 15,-8 0-15,8 0 16,-17 0-1,8 0 1,-8 0 0,26 0-1,-27 0 1,-8 0 0,27 0-16,-19 0 0,27 0 15,-26 0 1,-9-17 15,8 17 0,1 0 63,0-9 156,8-9-250,36 18 16,26 0-1,-70 0-15,43 0 32,-52 0 46,9 0-63,-1 0-15</inkml:trace>
  <inkml:trace contextRef="#ctx0" brushRef="#br0" timeOffset="11829.11">26599 8837 0,'18'0'172,"-9"0"-172,9 0 15,17 0-15,-9 0 16,10 0-16,43 0 16,0 0-16,80 0 15,53 0 1,-151 0 0,72 0 15,-116 0 16,1 0-32,0 0 1,-62-9 328,-18-35-344,-18 27 15,-114-19 1,106 10 0,9 26-16,26 0 15,-79-35 1,79 35-16,-62 0 47,97 0-47,-8 0 15,-230 0 1,203 0 0,-132 0-1,0 0 1,0 17-1,105 1-15,-61-18 16,53 0 0,35 0-1,9 35 1,18-35 0,-19 18-1,10-9 16,26 8-15,-8-17-16,-1 0 16,9 0 640,-61-9-656,-10 9 16,1 0-16,8 0 31,71 9 109,0 0-124,0 26 0,0 1 77,9-28-93,0-8 16,26 36 0,36 17-1,8-36-15,-17 10 16,97-10 0,96 10-1,178-27 1,-275 0-1,-43 0 1,-44-9 0,-54 9-16,-8 0 15,9-18 1,-1 18 15,-8 0-15,9-17-1,17-1 1,36 0 0,17-17-1,-26 17-15,-1 1 16,-25-10-16,8 19 16,9-10-1,-27 0 1,0 18-1,-8-17-15,17 17 16,10-9 0,16 9-1,-8 0 1,9 0 0,-44 0-1,-1 0-15,10 0 16,-10 0 15</inkml:trace>
  <inkml:trace contextRef="#ctx0" brushRef="#br0" timeOffset="18714.878">9737 9975 0,'35'0'94,"-9"0"-79,310 35 17,131 18-17,-70 9-15,-9-36 16,0 9-16,318-8 16,-213-27-1,-440 0 1,-53-9 437,0-17-453,18 8 16,-18 0-1,0 10-15,0-10 16,0-17-16,0 26 15,0-9 1,0 1-16,0-1 16,0-26-1,0-18 17,0 44-17,-9 18 141,-26 0-140,-45 0-16,-105 0 16,0 0-1,-27 0 1,71 0 0,88 0-16,-17 18 15,-54 17 16,89-35-15,-80 18 0,54 0-16,8-18 15,-212 44 1,9-9 15,221-17-31,-80 35 31,80-36-31,9-17 0,-10 0 16,-34 18 0,-71 8-1,88-26-15,-26 0 16,-1 18-16,-35-18 16,1 0-1,43 0 1,62 0-1,-8 0 1,-1 0-16,-8 0 16,8 0-1,-8 0 1,8 0-16,0 0 16,-8 0-1,-45 0 1,10 0-1,16 0 1,-43 0 0,53 0-16,-27 0 15,45 0 1,-54-9 0,9 9-1,27-18 1,0 18-16,17 0 31,1 0-31,8-17 31,-9 8 1,0 9-17,18-18 1,0 1 46,0-1-46,27-8 15,35-1-31,26 10 16,-26 17-1,-10 0 1,266 0 0,-239 0-16,62 0 15,-8 0 1,-116 0 0</inkml:trace>
  <inkml:trace contextRef="#ctx0" brushRef="#br0" timeOffset="20707.762">12321 11077 0,'17'0'94,"-8"0"-63,26-17-31,900 34 31,-203 10-15,-132-27 0,-212 0-1,-132 0 1,-238 0-1</inkml:trace>
  <inkml:trace contextRef="#ctx0" brushRef="#br0" timeOffset="28607.049">20311 13414 0</inkml:trace>
  <inkml:trace contextRef="#ctx0" brushRef="#br0" timeOffset="79794.518">12197 12418 0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124.13793" units="1/cm"/>
          <inkml:channelProperty channel="T" name="resolution" value="1" units="1/dev"/>
        </inkml:channelProperties>
      </inkml:inkSource>
      <inkml:timestamp xml:id="ts0" timeString="2022-05-17T06:44:40.1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16951 3784 0,'0'44'172,"0"-9"-157,0 27 1,9 52 0,-9-78-16,0 43 15,17-17-15,-17 26 16,0 0-1,18-35 1,-18-18 0,0-8-16,0-10 15,0 1 32,0 0-16,0 8-15,0 27 0,0-9-1,0 9 1,0-44-16,0 70 16,0-61-1,0 35 1,0 9-1,0-18 1,0-9-16,0 18 16,-9-27-1,9-8-15,0 52 16,0-61 0,0 9-1,0 0-15,0-10 16,0 10 31,0 0-16,0-1-15,0 10-1,0-10-15,0-8 16,0 9-16,0 26 15,0 9 1,0-9 0,0 0-1,0 35 1,0-52-16,0 43 16,0 1-1,0-45 1,0 10-16,0 17 31,0-45-31,0 28 16,-17 43-1,17-44 1,0-8 0,0 17-1,0-9-15,0 9 16,-18 9-1,18-17 1,0-28-16,0 10 16,0 26-1,0-26 1,0-1 0,0-8 93,0 9-93,0-1-16,0 10 15,-18 8 1,18 0-16,0-17 15,0 9 1,-17 26 15,17-45-31,0 10 16</inkml:trace>
  <inkml:trace contextRef="#ctx0" brushRef="#br0" timeOffset="9377.064">16995 7373 0,'18'0'250,"-1"0"-235,10 0 1,35 0-16,-10 0 0,10 0 16,-9 0-16,9 0 15,-9 0-15,26 0 0,36 0 32,141-9-1,-221 9-16,18 0 1,-44 0-16,26 0 16,35 0-1,-61 0-15,62 0 16,-27 0 0,18 0 15,-45 0-31,1 0 15,-9 0 1,26 0 0,9 0-1,-9 0 1,-8 0-16,43 0 16,1 0-1,-27 0 1,27 0-1,-45 0 1,36 0 0,8 0-1,-26 0 1,-26 0-16,0 0 16,8 0-16,-8 0 15,-1 0 1,10 0-1,8 0 17,9 0-17,9 0-15,18 0 16,61 0 0,-114 0 5202,-1-9-5202,1 9 0,-9 0-1,88 0 16,-88 0-15,26 0 0,-17 0 15,-10 0-15,10 0-1,0 0-15,8 0 16,-8 0-1,-9 0 1,26 0 0,-18 0-1,-8 0 1,9 0 0,0 0-1,8 0 1,9 0-1,-26 0 1,9 0 0,-1 0 15,-8 0 16</inkml:trace>
  <inkml:trace contextRef="#ctx0" brushRef="#br0" timeOffset="18669.857">16986 10292 0,'0'-17'16</inkml:trace>
  <inkml:trace contextRef="#ctx0" brushRef="#br0" timeOffset="29025.352">17930 12726 0,'9'0'110,"0"0"-95,149-35 1,-78 18-1,61-1 1,-62 18 0,36 0-1,-106 0-15,26 0 16,-26 0 0,8 0 15,1 0-16,-9 0-15,44 0 16,35-27 0,-62 27-1,10 0-15,-1 0 16,71-17 0,-71 17-1,27 0 1,-53 0-1,8 0 1,1 0 0,0 0-1,52 0 1,-17 0-16,-18 0 16,1 0-16,-28 0 15,45 0 1</inkml:trace>
  <inkml:trace contextRef="#ctx0" brushRef="#br0" timeOffset="44198.073">17004 10892 0,'9'0'16,"26"0"109,0 0-109,27 0-1,0 0-15,105 0 32,-114 0-32,194 0 31,-212 0-31,18 0 15,-17 0-15,140 0 32,-141 0-17,18 0 1,9 0 0,-36 0-1,-8 0-15,0 0 16,26 0-1,-27 0 1,10 0 0,-9 0-16,-1 0 15,-8 0 1,9 0 0</inkml:trace>
  <inkml:trace contextRef="#ctx0" brushRef="#br0" timeOffset="46070.434">17383 12559 0,'0'18'203,"18"-10"-203,35-8 16,0 0-16,-18 0 16,18 0-16,-18 0 15,71 18 1,0 8 31,-80-26-47,9 0 31,-17 0-31,0 0 172,8 0-156,9 0-16,-17 0 15,26 0 1,-26 0-16,8 0 15,-8 0 1,0 0 0,8 0-1,18 0 1,-26 0 0,-1 0-1,1 0 1,-9-8 78,9-10-79,-18 0 1,17 10-16,-8-10 15,9 18 1,-18-18 0</inkml:trace>
  <inkml:trace contextRef="#ctx0" brushRef="#br0" timeOffset="54452.922">18821 17789 0,'9'-9'78,"8"-9"-31,1 10 187,-1-10-203,-8 0 1,27 9-1,-28-8-16,10 17 17,0 0-17,-1-18 1,-8 18 78</inkml:trace>
  <inkml:trace contextRef="#ctx0" brushRef="#br0" timeOffset="56927.851">14790 13511 0,'27'0'219,"26"0"-203,8 0-16,151 0 31,-133 0-31,239 0 31,-256 0-15,-9 0-1,-18 0-15,-26 0 47,8 0-47,27 0 16,-8 0 0,-28 0-1</inkml:trace>
  <inkml:trace contextRef="#ctx0" brushRef="#br0" timeOffset="59147.189">19385 18133 0,'18'-9'94,"-1"9"-94,80-26 31,36 26 0,8-27-15,-79 27-16,-10 0 16,90 0-1,-63 0-15,97 0 16,-79 0 0,18 0-1,-71 0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124.13793" units="1/cm"/>
          <inkml:channelProperty channel="T" name="resolution" value="1" units="1/dev"/>
        </inkml:channelProperties>
      </inkml:inkSource>
      <inkml:timestamp xml:id="ts0" timeString="2022-05-17T06:46:21.7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20382 8511 0</inkml:trace>
  <inkml:trace contextRef="#ctx0" brushRef="#br0" timeOffset="3327.861">19941 8564 0,'70'17'94,"45"-17"-79,132 18 17,-106 8-32,582 1 31,-432-1-15,-97-26-1,-132 0 1,-53 0-16,26 0 15,-17 0 1,-9 0 0,8 0-1,27 0 1,9 0 15,9 0-31,-44 0 16,35 0-16,44 0 15,-27 0 1,36 0 0,35 0-1,18 18 1,-36 0 0,124 26-1,-185-44 1,70 17-1,36 27 1,-89-44-16,1 18 16,184-18-1,-123 18 1,-105-18 0,-10 0-16,45 0 15,-36 0 1,-18 0-16,10 0 31,17 0-15,9 0-1,-27 0 1,-8 0-16,8 0 16,10 0-1,-10 0 1,27 0-1,-44 0-15,9 0 16,17 0-16,9 0 16,27 0-1,-27 0 1,-9 0-16,-17 0 16,26-9-1,-18 9 1,89-18-16,-1-17 31,-61 35-31,9-26 16,-27 8-16,45-17 15,-45 35-15,18-36 16,17 1 0,19 17-1,52 1 16,-106-1-31,0 18 0,80-26 32,-80 8-32,18 18 0,9 0 15,70-18 1,-70 18-16,132-17 31,-115 17-31,36-18 31,0 18-15,-36 0 0,-53 0-1,-8 0 1,0 0 0,26 0-1,18 0 1,-27 0-1,-17 0-15,52 0 32,-35 0-32,98 9 31,-98-9-31,18 0 16,26 0-16,195 35 31,-195-35-16,71 18 1,-115-18 0,36 17-1,-18-17 1,44 0 0,35 0-1,-17 18-15,-36-18 16,159 0-1,-123 27-15,105-27 16,-105 0 0,0 17-1,-80-17 1,-9 0-16,62 0 31,-79 0-31,27 0 16,-10 18 15,45-18-15,-27 0-1,0 0 1,132 26 0,-44-26-1,-17 0 1,35 18-1,-79-18 1,-63 0-16,10 0 16,17 0-1,-26 0 1,9 0 0,-1 0-16,10 0 31</inkml:trace>
  <inkml:trace contextRef="#ctx0" brushRef="#br0" timeOffset="4800.402">10724 10707 0</inkml:trace>
  <inkml:trace contextRef="#ctx0" brushRef="#br0" timeOffset="6964.85">16140 10001 0,'17'-17'31,"1"17"-16,-9-18 17,317 0-1,-247 18-31,-17 0 16,35 0-1,194 0-15,353 0 31,-282 0 1,-309 0-32,8 0 15,1 0 1,-44 0 0,149 0 15,-132 0-31,89 0 31,-71 0-31,-18 0 0,27 0 16,35 0 15,-88 0-15,8 0-1</inkml:trace>
  <inkml:trace contextRef="#ctx0" brushRef="#br0" timeOffset="11984.134">9525 11077 0,'18'0'94,"-1"0"-79,124-17 16,0 17-15,-8 0-16,43 0 16,318 0-1,414 0 1,-273 0 0,36 0-1,-530 0 1,-79 0-16,26-18 15,-35 18 1,-36 0 0,10 0-1,-1 0 1,-8 0-16,26 0 16,-9 0-1,1 0-15,34 0 16,-43 0-1,8 0 1,53-18 0,-53 18-16,1 0 15,69 0 1,-43 0-16,44 0 16,79 0-1,-35 18-15,62-18 16,-53 0-1,26 0 1,-26 18 0,61-1-1,-141-17 1,27 27-16,53-10 16,26-17-1,-44 0 1,-88 0-1,62 0 1,-45 0 0,-8 0-1,9 0 1,123 18 0,-27 8-1,-8-26 1,26 18-1,-132-18-15,115 27 16,-1 8 0,-34-9-1,25-8 1,-43 0 0,0-18-1,-80 0 1,53 0-16,53 0 31,-61 0-31,-27 17 16,132-17-1,-79 0-15,52 0 16,28 0 0,140 0-1,-220 0 1,158 0-1,-202 0-15,-27 0 16,27 0 0,-27 0-16,80 0 31,-62 0-31,9 0 0,70 0 16,27 0-1,35-35 1,-115 35-1,0-18 1,-17 1-16,53-1 16,-18 0-1,9 18 1,-36-17 0,-8-10-16,17 27 15,-26 0-15,106 0 16,0-17-1,-18 17 1,18 0 0,26 0-1,-132 0 1,-36 0 0,10 0-16,8 0 15,115 0 1,-97 0-1,17 0 1,-43 0 0,8 0-1,-8 0 79,8 0-94,0 0 16,1 0-16,122 0 15,1 0 1,-27 0 0,-26 0-16,79 0 15,-105 0 1,114 17-1,-115-17 1,1 18-16,25-18 16,81 18-1,-107-18-15,115 26 16,44-8 0,-185-18-1,-18 0-15,1 17 16,25-17-1,-43 0 17,0 0-1,-1 0-31,45 0 16,8 0-1,1 0 16,88 0-15,-124 0 0,36 0-1,-10 0 1,-8 0 0,-44 0-16,26 0 15,1 0-15,131 0 31,-87 0-31,167 0 16,-133 0-16,27 0 16,159 0-1,132 0 17,-246 27-17,-10-27-15,9 26 0,459 54 31,-274-28-15,-43 1 0,-72-26-1,-175-27-15,-18 0 16,-36 0-16,45 17 16,-1-17-1,45 36 1,-1-36-1,-52 0-15,18 17 16,-1-17-16,36 0 16,-36 0-1,0 0 1,-26 0-16,0 0 0,44 0 16,-44 0-1,-9 0 1,-26 0-1</inkml:trace>
  <inkml:trace contextRef="#ctx0" brushRef="#br0" timeOffset="13693.935">7347 12577 0,'53'0'125,"88"0"-109,-88 0-16,79 0 15,80 0-15,34 0 16,1 0-16,1164 0 31,-564 0 16,-573-27-31,-239 27-1,-9 0 1,10 0 0,-1 0-16,-26 0 15,61 0 1,80 0-1,9 0 1,-80 0-16,1 0 16,78 0-1,98 0 1,-150 0-16,150 0 16,-124 0-1,53 0 1,-114 0 15,-54 0-31,10 0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124.13793" units="1/cm"/>
          <inkml:channelProperty channel="T" name="resolution" value="1" units="1/dev"/>
        </inkml:channelProperties>
      </inkml:inkSource>
      <inkml:timestamp xml:id="ts0" timeString="2022-05-17T06:46:53.3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11959 3307 0,'0'-17'125,"0"-1"-94,-17 9-15,-1 9 0,9 0-1,-9 0 1,-79-17 15,89 17-31,-54 0 31,27 0-15,8 0 0,9 0-16,1 0 15,8 0 1,-9 0-16,1 0 15</inkml:trace>
  <inkml:trace contextRef="#ctx0" brushRef="#br0" timeOffset="7994.978">15972 4383 0,'18'0'156,"-27"-35"-125,35 35-31,168 0 31,-141 0-31,106 0 16,-53 0 0,-53 0-16,141 18 15,-115-1 1,1-17-1,-10 18-15,-35-18 16,-17 0 0,-9 0 109,8 0-110,1 0 1,70 0 0,-79 0-16,26 0 0,-8 0 31,26 0-31,-44 0 15,26 0 1,0 0 0,0 0-1,-26 0-15,26 0 16,-8 0 0,17 0-1,-9 0 1,-17 0-1,-9 0 1,8 0 78,1 0-79,-9-9 1,9 9 0,17 0-16,-26-18 15,8 18 1,10-8 0,-10 8-16,1 0 15,-9-18 1,8 18 15,1 0 203,17 0-234,-26 0 16,26 0 0,-17 0-16,-9 0 15,9 0-15,-1 0 16,10 0 0,-10 0 187,1 0-188,-9 0 1,8 0 0,1 0 30,-9 0-30,9 0 0,-1 0 15,-8 0-31,9 0 16,-1 0-1,1 9 1,-9-9-1,8 0 1,1 0 0,-9 0-16,8 0 15,1 0 1,0 0 0,-9 0 15,8 0-16,1 0 1,-9 0-16,8 0 31,1 0-31,-9 0 16</inkml:trace>
  <inkml:trace contextRef="#ctx0" brushRef="#br0" timeOffset="14789.547">15187 5115 0,'0'-17'422,"0"-1"-407,9 9 17,9-79-1,-18 70-16,17 10 1,1-10 0,-18 0-1,17 9-15,-17-8 16,27-18 0,-9 35 265,-1-18-266,-8 18 1,9 0 0,-1 0-1,-8 0-15,9 0 16,-1 0 31,1 0 15,-9 9-30,8-9-32,1 17 15,-9 1 16,9-9-31,-1 8 32,-8 1-32,9-9 15,-1 26 1,1-26 0,-18 9-16,9-1 15,-9 1 1,17-9-1,1 8 17,-18 1-1,0-9-15,9 8-1,-9 1 16,0 0-15,35 8 15,-35-8-15,18-18 0,-18 17-1,17-17 16,-8 18-15</inkml:trace>
  <inkml:trace contextRef="#ctx0" brushRef="#br0" timeOffset="24061.612">16034 3475 0,'0'9'234,"0"8"-218,0 1 0,0-9 15,17 97 0,-17-62-15,18-27-16,-18 10 15,18 26 1,-18-9 0,8 9-1,10-9 1,0-18-1,-18-8 1,0 0 0,9-10-1,-9 10-15,17 8 16,-17 10 0,18 8-1,-18-9 1,17-8-1,1 26 1,-18-27 0,0 27-1,0-44 1,9 35 0,-9-27-16,0 19 15,18-10 1,-18 1-1,0-10-15,0 19 16,0 8 0,0-27-1,0 10 1,0-1 0,0 9-1,0-17 1,0 26-16,0-26 15,0-9 1,0 8 0,0 45-1,0-44-15,0 26 16,0 0 0,0-9 15,0-26-31,0 62 31,0-63-31,0 10 0,0 0 16,0 35 15,0-36-31,0 18 31,0-26-31,0 9 16,0 0-16,0-10 15,0 10-15,0 0 16,0-1 0,0-8 15,0 9-31,0-1 16,0-8 15,0 9-31,0 0 15,0-10 1,0 63 0,0-36-16,0 45 15,0 25-15,0-16 16,0 25 0,0-26-1,0-17 1,0-62-1,0 61 1,0-43 0,0 26-1,0-44-15,0 8 0,0 1 32,0-9-32,0 8 31,0 1 0,0 8-15,0-8-1,0 0 17,0-10-17,0 10 157,0 0-156,0-1-1,0-8 1,0 9-16,-9 61 16,9-44-1,-18 1-15,18 78 16,0-105-1,0 9 1,0 0 0,0-1-1,0-8-15,-18 26 16,18-17 0,-8 26-1,8-9 1,17-35 359,19 0-375,-10 0 15,9 0-15,1 0 16,-28 0 0,10 0-1,0 0 1,-9 0 0,8 0-1,1 0 16,8 0-15,27 0 15,-26 0-31,-10 0 0,80 0 32,-61 0-32,-19 0 15,1 0 1,-9 0-16,8 0 15,1 0 1,-9 0 0,26 0-1,27 0 1,-9 0 0,8 0-1,-25 0-15,8 0 16,9 0-1,-27 0 17,-8 0-32,-1 0 31,-8 0 31,44 0-46,-35 0-16,8 0 16,10 0-1,52 0 1,9 0 0,-9 0-1,-79 0 1,26 0-1,-26 0 1,9 0-16,-1 0 31,-8 0-31,9 0 16,-1 0 0,10 0-1,-10 0 1,10 0 15,-10 0-15,1 0-1,0 0 1,-9 0 31,8 0-32,1 0-15,-9 0 16,26 0 15,-26 0-15,8 0 0,1 0 15,0 0 109,-10 0-140,10 0 16,9 0 0,8 0-1,-17 0-15,8 0 32,27 0 764,0 0-780,9 0-16,17 0 16,-9 0-16,36 0 15,-26 0 1,25 0-16,-16 18 0,-36-18 16,0 0-1,52 18 1,-105-45 1890,0-8-1906,0 8 16,0-34-16,18-63 31,-18 62-31,0-61 31,0 70-31,0-35 16,0 0-1,0-27 1,0 18 0,0-35-1,0 52-15,0-34 16,0-1 0,18 0-1,-18 89 1,0-45-1,0 36 1,0 9 0,0 8-16,0-17 15,0 8 1,0-17 15,0 26-31,0 1 16,0 8 203,17-9-204,-17 1-15,0 8 16,18 9-1,-18-18 1,0 1-16,18-19 16,-10 28-16,36-89 15,-8 8 1,-19 45-16,19-44 16,-19 35-1,1 27 1,0-10-1,-18 19 1,8 17 0,-8-9-16,18 9 15,-18-18 1,18 18 15,-18-17-15,9 17 15,26 44 32,9 44-63,26 0 15,1 36-15,79 96 31,-115-167-31,71 97 16,-27-53 0,-52-44-1,-10-44 1,1 8 0,-18 1-16,27 61 31,-10 18-16,-17-8 1,27 131 0,-27-105-1,9-54 1,-9 54 0,17-62-1,-17-27 1,18 27-16,-18-44 15,0 9 1,0 26 0,17-44-1,-17 18 1,0-1 0,9 10-16,-9-10 15,0 10 1,18-10-1,-18 1 17</inkml:trace>
  <inkml:trace contextRef="#ctx0" brushRef="#br0" timeOffset="28493.413">20717 14640 0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124.13793" units="1/cm"/>
          <inkml:channelProperty channel="T" name="resolution" value="1" units="1/dev"/>
        </inkml:channelProperties>
      </inkml:inkSource>
      <inkml:timestamp xml:id="ts0" timeString="2022-05-17T06:47:37.1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8996 7655 0,'70'0'141,"10"0"-126,352 0 17,-185 0-17,150 0 1,211 0 15,-555 18-31,124 0 31,-98 8-31,53-8 16,36-1 0,-106-17-16,114 0 15,159 0 16,-229 0-31,0 0 16,-71 0 0,0 0-16,36 0 15,-18 27 1,35-27 0,-26 0-1,-27 0-15,0 0 16,1 0-16,8 0 15</inkml:trace>
  <inkml:trace contextRef="#ctx0" brushRef="#br0" timeOffset="3566.339">8934 8784 0,'9'0'125,"9"0"-109,-10 0-1,10 0-15,105 0 16,36 0-1,220 0 17,-237 0-17,113 0 1,-69 0 0,-134 0-1</inkml:trace>
  <inkml:trace contextRef="#ctx0" brushRef="#br0" timeOffset="18536.315">18018 9984 0,'-18'0'47,"1"0"-32,8-9 1,-9-9 0,-43-26-1,-1 26 1,44 10-1,-17 8 1,-36-18 0,-43-9-1,26 27 1,52-17-16,-114 17 16,97-18-1,-17-17 1,35 35-16,-1-18 15,1 1-15,-18-1 16,36 0 0,8 18-1,9-26 32,0-36-47,17 0 16,45-35 15,0 36-31,0-1 16,167-88-1,-141 106-15,36 0 16,70 0 0,-80 17-16,-34 27 15,114-44 1,-115 44-16,36-17 15,-1 17 1,-78 0-16,-10 0 16,71-18-1,27-17 1,-10 17 0,-34 18-1,-19-26-15,124 8 16,-105 18-1,-1 0 1,-17 0-16,70 0 16,-61 0-1,17 0 1,-53 0-16,1 0 16,87 9-1,-79-9 1,-26 0-16,26 0 15,-9 0 1,62 17 0,-62-17-16,36 18 15,158 70 17,-193-70-32,96 61 31,-114-61-31,-1-18 0,10 17 31,8-8-15,27 27-1,-54-28 1,28 10 0,-27 0-1,8-1-15,1-8 16,8 26-1,-8-26 1,-18 9-16,18 8 16,-18-8-1,8-18 1,-8 18-16,18-1 31,-18-8 0,0 9-15,0-1 0,0 160-1,0-107 1,-9-26 0,-26-8-1,26-1 1,-9-17-16,-52 17 15,-18-18 1,-9 19 0,35-10-16,9-26 15,-238 62 1,141-36 0,35-8-16,-114 35 15,123-35 1,-44 8-16,9-26 15,-9 27 1,0-1-16,-141-26 16,230 0-1,-54-9 1,0-17 0,62 26-16,-61-36 15,-107-8 16,142 27-31,17 17 0,9 0 16,-17 0 0,34 0-16,19 0 31,8 0-31</inkml:trace>
  <inkml:trace contextRef="#ctx0" brushRef="#br0" timeOffset="21597.696">11986 11598 0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124.13793" units="1/cm"/>
          <inkml:channelProperty channel="T" name="resolution" value="1" units="1/dev"/>
        </inkml:channelProperties>
      </inkml:inkSource>
      <inkml:timestamp xml:id="ts0" timeString="2022-05-17T06:48:50.1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18486 6130 0,'26'0'94,"9"17"-94,177 115 31,-9-35-15,0-35 15,-53-35-31,0 26 16,255 26-1,-228-53-15,228 27 16,-78 0 0,-98-9-1,-176-44-15,-36 18 16,19 0-1,-19-18-15,-8-9 157,9-9-157,35-26 15,0-9 1,-45 36-16,90-72 16,-46 45-16,134-97 31,-10 35-16,-52 45 1,87-63 0,-123 80-16,45 9 15,-36 17 1,-9-26 0,-18 26-1,45 1 1,0-27-1,70 26 1,115-35 0,-44 53-1,-36 0 1,-114 0-16,150 0 16,35 44-1,9 0 1,70 36-1,-79-28 1,-176-34-16,79 26 16,-106-17-1,27-10-15,-36 10 16,80-10 0,-45-17-16,-8 0 0,53 18 15,26-18 16,-123 0-31,17 0 16,133 0 0,-150 0-1,123 0 1,-88 0 0,-9 0-1,-53 0-15,18 18 16,-9-1-16,150 27 31,-141-26-31,88 0 16,-8-18-1,-72 0-15,-8 0 16,150 26 15,-168-26-31,45 0 16,-18 0-16,52-17 31,-43 17-31,-10-18 16,-8 18-16,106 0 15,35-18 1,-114 18 0,-19 0-16,-8 0 15,27 0-15,78 9 16,-34 35-1,17-35 1,-123-9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124.13793" units="1/cm"/>
          <inkml:channelProperty channel="T" name="resolution" value="1" units="1/dev"/>
        </inkml:channelProperties>
      </inkml:inkSource>
      <inkml:timestamp xml:id="ts0" timeString="2022-05-10T06:32:20.51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17489 9357 0,'9'-8'109,"8"8"-93,1 0 0,-9 0-16,106 0 46,-107 0-46,28 0 16,-10 0 15,-8 0-15,8 0 0,-8 0-1,35-9-15,-9 9 16,-27 0-1,-8 0-15,27 0 16,-28 0 0,10 0 15,0 0 16</inkml:trace>
  <inkml:trace contextRef="#ctx0" brushRef="#br0" timeOffset="6077.634">31353 8299 0,'124'0'141,"-45"0"-125,1517-18 62,-1596-61 16,0 17-79,18-114 1,-18 123-1,0 0-15,0-62 32,0-440 46,0 493-47,0 36 32,0-54-32,0 71-16,-9-26 32,0 18-47,-8 17 16,-169-71 15,98 36-15,53 35-1,-194-97 1,114 61 15,97 36-15,-70 0 15,53 0-31,-18 0 16,-9 0 15,45 0-15,8 0-16,-35 0 31,-36 0 0,63 9-15,-151 79 31,53 45-16,54-36 0,-10 44 0,36-44-31,-36 115 63,1-63-32,52-122 0,18-9-31,0-1 16,-9 89 47,-8-88-63,17 8 31,0 18 0,0 36-15,8-36 46</inkml:trace>
  <inkml:trace contextRef="#ctx0" brushRef="#br0" timeOffset="10228.6">32182 8229 0,'0'44'94,"0"53"-79,0 70 32,0-43-15,0-89-32,0-17 15,-17 17 1,-36 71-1,-71 52 1,-202 239 31,220-238-47,-317 282 47,-168-79-16,185-168 16,-714 229-16,608-247-15,-2098 407 78,2363-557-94,-635 0 31,-132-26-16,582 0-15,52 36 16,-360 17 0,-539 70 15,-194-123 0,917 0-15,300-26-1,-387-27 1,466 26 0,-123-17-1,-114-35 1,361 61-16,-62 1 31,80-1-31,-44-44 47,43 18-31,1 0-16,-221-247 47,221 256-32,0-1-15,0-52 31,43-106 16,89-9 0,-61 89-31,87-125 15,-70 142-15,71-61-1,-72 61 1,142-177 15,62-34 32,-238 272-63,105-69 47,-96 78-32,-10 9 32,-61 27 297,-35-9-329,17 18-15,9 0 0,-396 87 47,149-8 0,97-17 47,212-89 93,17 9-171,27-35 0,0 17-1,573-176 32,-432 150-31,-53 9 31,-114 26 234,-10-9-265,1 18-16,17 27 312,-17 105-281,-18-97-31,0 27 0,0 70 32,0-97-1</inkml:trace>
  <inkml:trace contextRef="#ctx0" brushRef="#br0" timeOffset="20987.276">15258 7391 0,'0'-27'172,"17"10"-172,54-160 47,-71 160-32,97-72 1,-9-8 15,-70 89-31,43-63 31,-25 53-31,96-26 47,-114 44-31,17-17-1,80 17 1,8-9 15,-17 9-15,35 9 0,44 44 15,-79-18-16,-80-18 17,-8 1-17,17-9 32,-26 9-47,9-18 0,8 17 31,-8 1-31,0-9 16,61 70 15,-35-17 1,-9-1-17,-8-25 1,35 43 15,-45-35-15,45 36 15,-44-45-15,-1 9-1,27 53 16,-26-44-15,17 44 0,-26-71-1,26 18 17,-35-26-32,9 9 15,9 8 16,-18-17-31,17-10 0,1 10 16,8 26 15,36 35 16,-44-61-31,-9-9-1,44 35 17,17 9-1,-52-44-15,26 26 15,44 9 16,-53-26-32,-17-18 1,26 9 0,35 43 30,-70-43 283,53 44-283,-27-9-14,-26-44-17,-9 9-15,35 9 16,10 26 31,-28-44 0</inkml:trace>
  <inkml:trace contextRef="#ctx0" brushRef="#br0" timeOffset="22404.618">17965 8246 0,'0'9'343,"9"9"-327,44 87 0,-9-60-1,-26-37 16,8 28-15,-43-36 281,-28 0-281,10 0-16,-168 0 62,106-27-15,97 10-31</inkml:trace>
  <inkml:trace contextRef="#ctx0" brushRef="#br0" timeOffset="25920.532">18159 9437 0,'27'0'250,"79"0"-234,35 0 0,53 0-16,-53 0 15,35 0-15,1 0 16,219 0 0,-202 0 30,-176 0-46,-9 0 94,132 0-47,-106 0-31,-17 0-16,361 0 78,-317 0-31,-44 0-32,8 0 1,36 0 15,-45 0 0,1 0-15,-9 0 31,8 0-47,10 0 31,-9 0 16,-1 0 797,10 0-829,8 0-15,36 0 16,-63 0 0,10 0 31,8 0 46,-8 0-77,0 0-16,26 0 47,-27 0 31,36 0-16,-35 0-62,0 0 79,-1 0-64,-8 0 1,9 0-1,-1 0-15,10 0 16,-10 0 0,10 0 109,-9 0-125,-1 0 15,10 0 17</inkml:trace>
  <inkml:trace contextRef="#ctx0" brushRef="#br0" timeOffset="29564.172">12321 8211 0,'97'0'203,"203"-18"-172,-150 18-31,308 0 16,36-26-1,291 26 17,-776 0 15,44-35 265,132 35-312,-17 0 16,87 0 15,-246 0-31,9 0 156,17 0-125,27 0-15,-45 0-16,10 0 16,-1 0 15,10 0-31,78 0 31,-87 0-15,-1 0 15</inkml:trace>
  <inkml:trace contextRef="#ctx0" brushRef="#br0" timeOffset="33206.809">12779 8035 0,'-17'0'140,"-1"0"1,9 0-141,-44 17 16,27-17-1,8 0-15,-43 18 16,25-1 0,10-17 30,8 0-46,9 0 94,-8 0-78,-1 9-1,-44 9 32,53-18-31,-8 18 0,-27-1 15,26-17 0,0 0-15,-8 9-1,-27 9 1,27-1 15,8-17-15,0 0 46,18 18-46,9-9 187,9 8-203,-9-17 16,44 44 15,-27-26-15,9 0-1,36-1 1,-54 1-1,98 0 48,-80-10-47,27 10 30,-53-18-46,70 27 32,-61-27-1,-9 0-31,53 17 31,-27 1-15,-26-18 15,8 0-15</inkml:trace>
  <inkml:trace contextRef="#ctx0" brushRef="#br0" timeOffset="43897.104">18512 9781 0,'9'0'156,"17"-18"-156,36 0 16,9 18 0,-45 0 15,-8 0 16,26 0-32,-9 0-15,115-44 32,-88 27-32,26-1 15,-53 0 1,0 1-1,27 17 173,-27 0-188,124 0 31,309 0-15,-354 0-1,-8 0 1,194 0 15,-265 0-31,-26 0 47,9 0 109,52 9-140,-34-9-16,52 0 16,44 0 15,-61 17-15,-54-17-16,45 0 31,-27 0-31,-8 0 15,17 0 17,0 0-1,18 0 16</inkml:trace>
  <inkml:trace contextRef="#ctx0" brushRef="#br0" timeOffset="64005.136">22393 9534 0,'-9'0'93,"-18"0"-77,-43 0 0,34 0-1,28 0-15,-10 0 16,0 0-1,-26-9 1,35 9 0,-123-18 15,35 1-15,9-1-1,53 0-15,-98-17 47,1-44 31,-133-133 0,230 186-78,-27-27 32,18 26-17,44 10 16,-17 17-15,17-9 31,-18-44-31,18 35-16,0-61 31,0 17-16,0-8 32,0-54 0,0 89-31,27-27 15,-19 53-15,10-26-1,0 9 1,-1-10 15,10 27-15,-27-8-16,17-1 31,-8 9-15,9-8 15,-1-1-31,1 9 16,9 9 15,-10-17-16,10-1 17,-1 0-17,36-8 17,-27 26-17,-8-18 16,8 18 16,-9 0-31,-8 0-16,26 0 31,-35 0-15,26 0 15,-17 0-15,8 27 15,18 17 31,0 0-30,-26-44-32,-18 18 31,62 26 31,-62-36-30,18 10-32,-10 0 31,10-1-15,0 36 15,-10 9 16,-8-44-47,0 8 31,36 54 31,17 105-15,-27-132-31,-8-9 0,-1-27 15,-17 1 0,18 8 16,26 54-16,0 8 32,-26-88-48,-1 18 48,-17-1-48,27 45 64,-9-53-48,-18 9 16</inkml:trace>
  <inkml:trace contextRef="#ctx0" brushRef="#br0" timeOffset="94578.291">25797 8334 0,'9'18'47,"8"0"-47,1-10 31,8-8-15,36 36 15,-35-19 16,-10-17-47,27 0 31,-26 9 1,-9-9-17,70-9 1,-44-8 0,354-221 62,-389 220-78,17-8 31,-8-10 0,44-114 47,-44 133-62,-9-27 0,0-89-1,0 116 1,0-19-16,-9-43 31,-26 8-15,17 36-16,18 18 15,-9-19 1,9 27-16,-17-8 0,-1-18 16,0 8 15,9 9-16,-8 18 251,-80 9-266,-71 35 16,-193 97 15,211-96 0,150-37 94,9-8-125,17 53 31,-26-44-31,18-9 0,-18 18 16,17-1 15,10 27-31,-10-8 47,-17 8-16,0-35-15,36 79 0,-19 0-1,1-53-15,17 80 32,-17-53-1</inkml:trace>
  <inkml:trace contextRef="#ctx0" brushRef="#br0" timeOffset="100777.871">26150 8440 0,'17'9'94,"-17"62"-94,18 158 47,-18-106-16,-9 89-15,-17-80 15,8-43-31,-17 78 16,-9-43-1,26-89 1,-79 176 0,-18-61 15,-246 256 16,-36-53-16,176-212-15,-105 106 15,-133-106 16,-8-88-16,-265-53 16,520 0-31,-282 0-1,124-18 16,220 18 1,115 0-32,-274-53 62,291 53-46,-17-17-16,-141-1 31,70 18 0,97 0-31,-8 0 16,17-17 578,0-10-579,8-26 1,10-17 0,0 61-16,26-88 46,-44 70-30,0 10 0,0-10 15,17-17 0,-8 9-15,-9 8 31,0 10-47,18-10 31,-18 10-15,0-1-16,17-26 46,-8 0 33,9 44-33,-18-35 1095,0-1-1125,0 27-16,0-88 31,18-8 16,-18 69-32,0-8 17,0 27-17,0-1-15,0 9 16,0-9 0,0-8-1,0 8 1,26-79 31,-8 36-32,17-54 32,27-88 31,-54 185-78,28-61 32,-36 70-17,17-8-15,1-19 16,-18-25 15,9 61-31,-9 8 578,-35 10-562,-18 17-1,17-17 1,-61 44 15,80-62 16,43 0 375,36-27-406,8-8-1,-52 26 1,-9 9 0,26 0 218,-17 0-218,26 0-1,0-17 16,-26-1 1,-18 27 343,0 8-360,0 54 17,0-53-32,0 26 46,0-27 48,0 10-63,0-10-31,0 1 16</inkml:trace>
  <inkml:trace contextRef="#ctx0" brushRef="#br0" timeOffset="153673.93">9005 5636 0,'0'-18'141,"0"9"-126,-27-8 48,-246-54-48,132 53 1,-318-96 15,397 70-15,27 44-16,17-18 0,-26 0 31,44 9 16,-17-88 0,17 80-47,26-177 47,45 53-16,43 8 16,-78 107-31,-1-1-16,-17-8 15,-1 26-15,27-26 16,9 9-1,-9-27 17,-35 53 93,9 0-125,114 0 31,-44 9 0,-52 8-31,78 18 31,-43-17 1,-45 0-1,-8 8-15,-9-8 15,8-1-31,19 10 31,8 17 16,-36-26-16,10-1-31,17 89 47,-35-44-31,0 26 15,0 36-15,0-98-1,-8 230 32,-10-186-16,18 19 1,0-10 14,0 9 1,0-70 0</inkml:trace>
  <inkml:trace contextRef="#ctx0" brushRef="#br0" timeOffset="173823.592">20629 9481 0,'17'0'282,"36"9"-267,18 8 17,-54-17-32,28 0 15,69 0 16,-96 0-15,-1 0-16,10 0 31,-1-8-15,-8 8-16,17-9 16,9-9 15,-17 0-16,-10 1 1,19 8 31,-36-9-31,9 1-16,-9-10 15,17-8 1,1 26-16,35-150 47,-36 133-47,1-221 62,-27 203-31,-8-9-15,-1 18-16,18 17 16,-35-61-1,17 35 1,-26-53 15,9 17 16,35 63-31,-9-10 46,9 9-46,-18 1-1,-132-71 32,62 44 16,70 44-63,-8-18 15,8 18 1,-26-9 15,9 9-15,-141 0 46,79 0-46,44 0 0,-18 0 15,53 0-31,-79 0 47,9 35-16,-44 1 0,79 8 1,44-44-32,-44 176 46,36-158-30,17 8 0,-9 115 31,9 106-1,0-238-30,0 70 0,17-43-16,19 96 47,-1-61-32,53 114 48,27-44-48,-115-123 1,26 26 15,10-27 16,-28-8-47,319 70 47,34-43 0,-246-19-16,8-17 16,-105 0 31,0 0-62,17-17-16,18-27 47,-18 44-32,-35-53 251,-35-35-266,17 8 15,-8 1-15,-54-133 32,10 106 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124.13793" units="1/cm"/>
          <inkml:channelProperty channel="T" name="resolution" value="1" units="1/dev"/>
        </inkml:channelProperties>
      </inkml:inkSource>
      <inkml:timestamp xml:id="ts0" timeString="2022-05-17T06:59:09.159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1870 8652 0,'0'18'78,"-9"-1"-62,-9-8 0,18 9-1,-17-1-15,-10 45 16,10-44-1,-1 61 17,18-53-17,0 1 1,0-9 0,0-1-1,0-8 1,9 9 15,8-18-15,-8 0-16,9 0 15,-1 0-15,10 0 16,43 0 0,-17-9-1,-26-9 1,-10 18-1,63-44 1,-27 26 0,-9-17-1,9 18 1,26-19 0,-61 27 15,-18-8 47,0-1-62,0 9-1,0-8 1,-9-1-1,9 0 1,-26-8 0,8 8-16,0 10 15,-8-28-15,-10 1 16,28 26 0,-63-9-1,62 18 48,-8-17-48,-1 17 1,9 0 46,-8 0-46,-1 9 0,0-9-1</inkml:trace>
  <inkml:trace contextRef="#ctx0" brushRef="#br0" timeOffset="2207.951">3378 8670 0,'0'17'93,"0"1"-77,0-9 0,-18 8-1,18 1 1,0-9 0,0 8-1,-17 1 1,17-9-1,8 8 95,10-17-110,-9 18 15,44 0 1,0-1 0,-27-17-1,-8 18-15,8-18 16,-8 0-16,17 0 16,9 0-1,18 0 1,-9 0-1,-9 0 1,-26 0-16,26-9 16,-27-8-1,1 17 1,8-18 0,1 9-1,-27-9 1,18 1-1,-1-10 1,1 10 0,-18-1-1,0 9 1,0-8 0,0-1-1,0 0-15,-9 10 16,-9-28-1,-132-17 1,27 9 0,35 27-1,-27-19 1,80 19-16,-36 17 16,36-18-1,9 18 1,8 0 15,0 0-15,1 0-16,-10 0 15,-17 0 1,9 0 0,17 18-1,9-18-15,9 17 16,-17-17-1,17 9 1,0 9 0,9-1 234,-9-8-235,8 9 1,10-1 0,0 1-1,-10-18 1,-8 9-1,18-9 17</inkml:trace>
  <inkml:trace contextRef="#ctx0" brushRef="#br0" timeOffset="11230.512">5556 8678 0,'0'-8'31,"-9"8"31,-8 0-46,-10 17 15,10 1-31,-1-1 32,0-8-17,18 9 1,0 0-16,0-10 15,-8 36 1,8-26 0,0 17-1,0-26-15,0 26 16,0-26 0,0 9-1,0 0-15,0-1 16,17 10-1,89 43 17,-71-70-32,45 9 31,-27-9-31,-18 0 16,35 0-1,-34 0-15,52 0 31,-79 0-15,-9-18 47,17 1-48,-17 8-15,18-9 16,-9 1-1,-9-27 17,0 26-1,0 9-15,0-9-1,-53-61 16,18 26-31,-1 0 32,10 27-17,8 8-15,9-8 16,-8 8 15,-1 0-15,1 18 62,8-8-62,-9 8-1,0 0-15,10 0 16,-10 0-16,0 0 15,-8 0 1</inkml:trace>
  <inkml:trace contextRef="#ctx0" brushRef="#br0" timeOffset="12482.976">7497 8696 0,'0'18'125,"0"8"-109,-9 18-16,-9 0 16,9 18 15,-8-9-31,-1 35 31,0-44-15,18 53 15,-17-79-31,17 26 16,0-35-1</inkml:trace>
  <inkml:trace contextRef="#ctx0" brushRef="#br0" timeOffset="23299.928">10134 8484 0,'0'9'156,"0"9"-140,-18 35-16,-26 0 16,44-18-1,-35 62 1,35-62-16,-18 18 16,18-18-16,0 18 15,0-9 1,0-26-1,0-27 32,18-8-47,52 8 16,-35-9 0,-8-17-1,-10 35-15,1-18 31,-9 18-31,9-26 32,34-27-17,-34-9-15,17-8 16,1-19 0,-19 1-1,1 79 1,-18-26-1,0 26-15,18 9 16,-18-17 15,-9-1 47,9 0-62,-18 9-16,18-8 16,-18-1-1,10 9-15,-10 9 16,18-17 0,-18-1-1</inkml:trace>
  <inkml:trace contextRef="#ctx0" brushRef="#br0" timeOffset="24303.658">11695 8608 0,'0'9'31,"0"-1"1,0 28-1,0 8-31,0 115 31,26-89-15,-26-52-1,9-1 1,-9-8-16,18 9 16,-1-18-1,27 17 1,-8-17-1,16 0 1,28 0-16,-18-8 16,-10-19-16,63-8 15,-106 26 1,9-9 0,-18 1-1,0-1 1,0 9 15,0-8-15,0-1-1,-9 9-15,-18-61 16,-52-10 0,52 54-1,-8 8 1,18 9 15,8 9-15,-9 0-1,0 0 1</inkml:trace>
  <inkml:trace contextRef="#ctx0" brushRef="#br0" timeOffset="25588.01">13291 8520 0,'0'8'78,"0"19"-62,0 35 31,0-27-47,0 9 31,18 27-15,-10-54-16,10-8 15,-18 9 1,18-1-16,-10-17 16,10 9-16,44 9 15,-45-1 1,28-17-1,25 0 1,54-8 0,-71-10-1,-36 0 1,27-8 0,-26-9-1,-9 26-15,8-44 16,1 26 15,-18 10-31,0 8 16,0-9-1,0 1 17,-9 8-32,-8 9 15,-10-18 1,-43 0-1,61 1-15,-44 8 16,9-9 0,0 18-1,44-17 1,-18 17 46,0-18-46,1 18 0,8 0-16,-9 0 15,1 9 95</inkml:trace>
  <inkml:trace contextRef="#ctx0" brushRef="#br0" timeOffset="28669.372">15752 8590 0,'-9'0'94,"-9"0"-94,-8 18 31,8-18-31,-53 70 31,63-26-15,-10 9-1,18-44 1,9-9 140,0 0-140,8 0-16,1 0 15,8 0 1,1-17 0,26-19-1,-18 19-15,-17 17 16,-10-9-16,28-9 16,-19 1-1,-8 17 16,9-18-31,-18 9 16,17-9 0,-8 1-1,-9 8 1,18-9 0,0 1-1,-18-1 1,0 9-1,17-26 1,-8-9 0,-9 9-1,18 35-15,-18-9 16,-44 9 93,17 0-93,9 0 0,1 0-1,17 17-15,-18-17 16,18 18-1,-9-18 1,9 18-16,-17-18 16,17 8-16,0 10 109,-18-18-93,18 18-1,0-9 1,-9-9 0,9 17 15,0 1 0</inkml:trace>
  <inkml:trace contextRef="#ctx0" brushRef="#br0" timeOffset="31458.506">21890 2734 0</inkml:trace>
  <inkml:trace contextRef="#ctx0" brushRef="#br1" timeOffset="54483.37">21528 2866 0,'0'-17'31,"-17"17"-15,-1 0-1,0 0-15,-43 26 31,34 18-15,-8-8 0,0-10-16,-1 18 15,19-35-15,17 44 16,-27-9 0,10-9-1,-19 97 1,36-96-1,-17 34 1,17-26 0,0 0-1,0-26-15,0 26 16,0-26 0,0 0-1,0 26 1,17-27-1,1 1 1,0-9 0,-10 8-1,10-17 1,0 18-16,8 8 16,1-8-1,-10-18 1,54 35-16,-27-35 31,9 18-15,17-18-1,27 0 1,-26 0 0,8 0-16,-43 0 15,-28 0 1,28 0-1,-27 0-15,43 0 16,-7-9 0,-1-8-1,-27 17 1,1 0 0,-18-18 30,18 9-46,-10-9 16,10-8 0,0 8-16,-1-35 15,-8 27 1,-9-18 0,0 26-1,0-17-15,0 8 16,0 10-16,0-10 15,-18-26 1,-17-17 0,18 52-16,17-8 15,-18-9-15,-17-62 16,17 26 0,-17 18-1,17 9 1,9 0 15,-8 26-31,-1-17 16,0 26-1,18-8-15,0-1 16,-8 18 0</inkml:trace>
  <inkml:trace contextRef="#ctx0" brushRef="#br1" timeOffset="56730.544">21537 1508 0,'0'9'157,"0"0"-142,0 8 1,-18 19-1,18-1 1,-17 0-16,-1 1 0,1-1 16,-36 115 15,0 26 0,35-105-15,-8-1 15,8-35-31,18 10 31,0-28-15,0 1 0,-18-18-1,18 9 16</inkml:trace>
  <inkml:trace contextRef="#ctx0" brushRef="#br1" timeOffset="60545.263">21872 1658 0,'0'9'31,"-9"9"0,1-10-15,8 10-1,-36 61 17,-34 62-1,52-123-31,9 9 16,9 8-16,-17 9 15,17 9 1,0-27-1,0 10 17,0-28 15,8-25 78,10-19-110,0-8-15,-1-9 16,1 36-16,35-107 31,-53 107-31,35-54 16,-35 9-1,18 27-15,-18 0 16,35-53 0,-35 61-1,9 10 1,-9-1-1,0 27 439,0 26-439,-9 0 1,0-26-16,-8 53 31,-19 8 0,36-61-31,0 9 16,0 8 0,-8-8-1,8 8 1,0-8 15,0 0-15,0-1 93,0-8-93,17 9-1,1-1-15,-9-8 16,8 9-16,-17 0 16,27-1-1,26 27 16,-44-44-31,-9 9 16,17 9 15,1-18-15,-18 17 0,0 1 15,9-18-16,-9 9 17,0 8 93,0 1-94,0-9-15,17 9-16,-17-1 15,0-8 1,0 9 15,0-1-15,0 1-1,-9-9 1,1 26 0,-10-8-1,0-10 1,10 1-1,-10 8-15,-35 27 16,35-44 0,10 9-1,-10-18 1,0 0 0,1-27 171,8 18-171,-9-8-16,18-1 15,-18 0-15,1-26 16,-10 0 0,10-9-1,-1 36 1,-17-116 15,35 116-31,-9-10 16,9-26-1,0 9 1,0 27 0,0 8-16,0-9 15,0 1 1,0-1-1,0 9-15,0-9 16,0 1 0,0-10-1,0-8 1,18-9 0,17-9-1,-17 18 1,-1-9-1,10 17 1,-10-26 0,-8 27-1,9 8 1,-1 1 0,1 17-16,-18-9 31,9 9-16,9 0 110,-18 17-109,0 1-16,17 17 16,1-8-1,-1 43 1,-8-61-16,-9 26 16,18 10-1,-18-28-15,18 18 16,-18-26-16,0 9 15,17 17 1,-17-8 0,0-10-1,0 1-15,9 8 16,-9 18 0,0-26-1,0 0-15,0 8 16,0 9 15,0-26-31,0 27 16,0-28-1,0 28 1,0-19-16,0-8 16,0 26-1,0-26 1,0 9-1,0 35 1,0-27-16,-18 10 16,18-10-1,-17-8 1,17-10-16,0 10 16,-18 0-1,18 17-15,0-44 172</inkml:trace>
  <inkml:trace contextRef="#ctx0" brushRef="#br1" timeOffset="61315.858">22587 1393 0,'0'18'94,"0"0"-79,0-1 17,0 89-17,-9-26 1,9-19-16,-18-8 16,0 35-16,-26 45 15,9-19 16,35-105-15,0-26 109,0-1-125</inkml:trace>
  <inkml:trace contextRef="#ctx0" brushRef="#br1" timeOffset="61878.39">22684 1711 0,'0'9'78,"17"-9"-62,1 17-1,-9-17 1,8 9 0,1-9-1,-9 0 16,8 0-15,1 18 0,-9-18-1,9 0-15,-1 0 16,1 0 0,8 0-1,-8 0 1,-9 0-1</inkml:trace>
  <inkml:trace contextRef="#ctx0" brushRef="#br1" timeOffset="62616.789">23283 1208 0,'0'9'78,"0"9"-62,-8-1-1,8-8 1,-18 44 0,0 9-16,-26-9 0,-35 150 31,61-142-31,-61 169 31,43-160-15,-8 45-1,44-45 1,-8-43 0,8-10-1,-18 10 16,18-9-15,0-10 0,0 10-1,0 0 1,0-1 0,0-8 15,0 9 0,0-1-15,-18-17 15</inkml:trace>
  <inkml:trace contextRef="#ctx0" brushRef="#br1" timeOffset="78491.064">21581 5600 0,'18'0'203,"-1"0"-172,-8 0-15,9 0-16,17 0 15,9 0 17,71 0-1,-80 0-31,18 0 16,71 0-1,-89 0-15,0 0 16,36 0-1,-36 0-15,-26 0 16,70 0 15,-44 0-31,-17 0 16,-9 18 0,9-18-16,-1 0 15,1 0 1,-9 0 124,8 0-124,1 0-16,-9 0 16,35 0 15,-27 18-15,1-18-1,0 0 1,-9 0 15,26 0 0,9 0-15,-26 0 0,26 0-1,-27 0-15,1 0 16,0 0 15,-10 0-15,10 0-1,9 0 1,8 0 15,-9 0-31,45 0 31,-45 0-31,-8 0 16,44 0 0,-9 0-1,61 0 1,-105 0 0,26 0-1,-26 0 1,9 0-1,17 0 17,-26 0-32</inkml:trace>
  <inkml:trace contextRef="#ctx0" brushRef="#br1" timeOffset="91564.906">23310 4798 0,'0'17'110,"0"-8"-110,0 9 31,0 26 0,-9-9-31,-9-17 16,1 8-16,17 10 16,-9-10-1,-9-8 1,18-9-1,0 26 64,0-18-64,0 1 1</inkml:trace>
  <inkml:trace contextRef="#ctx0" brushRef="#br1" timeOffset="93297.636">23477 4718 0,'0'9'15,"0"9"1,0-9 15,0 52 0,0-25-15,0-27-16,0 52 31,0-43-31,0 8 16,0 27 15,0-35-31,0-9 16,0 8-1,0-25 204,0-1-219,9-9 16,26-17-1,-8-9 1,8 8 0,-17 28-1,-18-10 282,0 0-281,0 10-1,0-28-15,0 19 32,0-1-32,0-53 62,-27 71 157,10 0-204,8 0-15,-9 0 16,1 18 0,8-18-1</inkml:trace>
  <inkml:trace contextRef="#ctx0" brushRef="#br1" timeOffset="95116.7">23954 4798 0,'0'17'156,"0"-8"-140,-53 44 15,35-35-31,0-1 16,-8 10 0,8-9-16,-17 52 15,17-43 1,10-1-1,-10-8 1,0 17 0,9-9-1,-8-8 1,17-9 0,0 8-1,0 1 1,0 0-1,9-18 204,17-9-219,45-26 16,-27-1-1,0 19 1,-9-1-16,-26 9 16,9 9-1,-1 0-15,-8 0 110,9 0-95,-1-17 17,1 17-1,-9-18-31,8 18 31,-17-26 0,18 8-15,-18-17-16,0-18 16,18-53-1,-1 35 1,-17 27-1,0 27 1,0-1 0,0 9-16,0-9 78,-8 18-63,-10-17 1,9 8 15,-9 9-15,1-18 15,8 18-15,-9 0-1,-17 0 1,26 0 0,-8 0-1,-1 0 1,9 0-16</inkml:trace>
  <inkml:trace contextRef="#ctx0" brushRef="#br1" timeOffset="100283.686">17401 2549 0,'-9'26'47,"9"-8"-31,0-9-16,-18 44 15,-70 141 32,44-27-31,-18 27-1,18-97 1,27-17-16,-1 17 16,0-9-1,1 35 16,17-105-31,0-9 16,-18 97 0,0-27-1,1 44 1,-1-25 0,18-63-1,-18 0-15,18 18 0,0-18 31,-17 71-15,-10-71-16,27 1 16,0 17-16,-17 17 15,17-17 1,0 35 0,0-17-1,0-9 1,0-27-16,0 9 15,0 9 1,9 17 0,-9-8-1,26 70 1,-8-79 0,-18-17-16,17 34 15,-17 1 16,18-36-31,-18 0 16,18 1-16,-1 52 16,1-18-1,-1-17 1,-17-18 0,18-26-1,-18 9-15,18 35 31,-18-36-31,17 10 16,1 26 0,0 26-16,8-35 15,-8 9 1,43 97 15,-43-115-31,0 36 16,-1-53-1,-17 8 1,9-26 187,62-9-187,43 9-16,-34 0 15,-27 0 1,158 0 0,116 0-1,-186 0-15,141 0 16,-26 0 0,-71 0-1,-79 0-15,-44 0 16,149 0-1,-131 0-15,-1 0 16,80 0 0,-71 0-1,-26 0-15,-18 0 16,79 0 15,-61 0-31,26 0 16,186-17 15,-213-1-15,54 0-1,0 18 1,-54 0 0,54-26-1,97 8 16,-159 18-31,-1 0 0,28 0 16,35 0 0,-54 0-16,124 0 15,-26 0 1,26 0 15,-105 0-31,-1 0 0,115 0 31,-132 0-15,35 0 0,-35 0-1,-1 0-15,-34 0 16,35 0-16,26 9 16,-35-9-1,-44 0 1,43 18-1,-25-18 1,26 17-16,9-17 16,-9 18-1,-18-18 1,-9 18 0,10-18-1,8 8 1,26-8-16,-8 0 31,-9 0-15,-27 0-16,27 0 15,-26 0 1,8 0 0,35 0-1,-34 0-15,17 0 16,-18-8-16,18-1 15,-44 9 1,26 0 0,-9-18-1,10 1-15,17-19 16,8 19 15,-8-10-31,0-26 31,-26 18-15,-10 17-16,1 10 16,-9-10-16,8-17 15,72-89 17,-72 89-32,19-9 15,-10-9 1,9 9-1,-17 26-15,-9-17 16,8 26-16,19-44 16,-19 18-16,36-80 31,-26 62-31,-10-8 16,1-19-16,70-281 31,-88 281 0,18 45-31,-18-18 0,17-35 0,10-124 16,-27 150-1,0-17 1,0-89 0,0 54-1,0 52 1,0-9-1,0 54-15,0-27 16,0 0 0,0 8-1,0 10 1,-9-45 0,-9 36-1,1-53 1,-10-9-16,-26-18 31,27 53-31,-9-26 16,8 35-16,-8-8 15,-44-36 1,34 53 0,-34-1-1,26 10-15,-9-9 16,-52 0-16,-27-35 15,-142-1 17,204 54-32,-44-10 15,70 36-15,-115-44 16,89 44 0,-54 0-16,-69-17 15,96-1 1,-44 18-1,-538-106 1,388 27 0,185 61-1,-26-8 1,106 8-16,-36 18 16,18-17-16,-8-1 15,8 18 1,-115 0-1,54-18-15,8 18 16,-150-26 0,106-1-16,-106 27 15,1 0 1,175 0 0,-17 0-16,-97 0 15,115 0 1,-159 0-1,132 0 1,-141 0 0,44 0-1,-44 0 1,35 0-16,-255-26 16,-388-54 15,705 54-16,8 26-15,-122-26 16,158 26-16,-150-18 16,62 18-1,115 0 1,0 0-16,26 9 16,-36 44-1,63-27 1,8-8-16,1-18 15,-1 17 1,9-8-16,-8 9 16,17-1-16,-36 28 15,27-28 1,-8 1 0,17 8-1,0-8 1,0-9 78,0 8-94,9 1 15,-9 0 1,79 132-16,-17-89 15,-27 1 1,9 0-16,27 35 16,-18-27-1,0-17 1,-18-17-16,0-19 16,27 1-16,79 44 15,282 26 16,-308-71-15,-36 10-16,71 52 16,-123-79-16,26 36 31,-9 8-15,-27-27-1,1-8-15,26 79 31,-26-79-31,-1 9 32,-17 8-17,9-26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124.13793" units="1/cm"/>
          <inkml:channelProperty channel="T" name="resolution" value="1" units="1/dev"/>
        </inkml:channelProperties>
      </inkml:inkSource>
      <inkml:timestamp xml:id="ts0" timeString="2022-05-10T06:36:40.61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21643 8511 0,'0'0'0,"0"-18"63,0-8 93,-18 8-140,-8 27 156,-151 88-157,133-80 1,-70 45-1,78-26-15,-34 16 32,43 1-17,-17 27 32,27-63 0,-1 10-31,9 17 15,9-9-15,0 62 15,0 62 16,0-141-47,0 26 15,0-9 1,53 80 15,-18-36 0,-17-61-15,-18-1 15,9-17-15,8 0 15,54 18-15,-62-18-16,8 0 15,28 0 1,34-27 31,-61 19-31,70-45 15,-71 44 0,28-26 0,-28 17 1,45-35 14,-18-44 1,-26 27-31,-18 52 0,17-44-1,1-53 32,-18 80-47,0-62 16,9-9 31,-9 80-16,17-36-16,-17 27 17,18-18-1,-18-9 0,0 45-31,0-1 78,0 9-31</inkml:trace>
  <inkml:trace contextRef="#ctx0" brushRef="#br0" timeOffset="6851.344">21810 9340 0,'18'0'62,"-18"-9"-46,27-9 15,-27 10 0,35-28 16,-9 27-31,10 9 31,-10 0-32,1 0 1,-10 0 15,1 18-31,-1-18 16,-8 18 15,27-9-15,-28 8 15,-25-17 469,-1 0-484,18-9-16,-9 9 15,-44 0 16,36 0-15,8 0 93,-26 9-93,26-9-16</inkml:trace>
  <inkml:trace contextRef="#ctx0" brushRef="#br0" timeOffset="56570.058">2320 15963 0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124.13793" units="1/cm"/>
          <inkml:channelProperty channel="T" name="resolution" value="1" units="1/dev"/>
        </inkml:channelProperties>
      </inkml:inkSource>
      <inkml:timestamp xml:id="ts0" timeString="2022-05-10T06:38:55.347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12762 3898 0,'88'0'219,"53"0"-219,-62 0 16,27 0-1,459 0 1,149 0 0,-405 0 46</inkml:trace>
  <inkml:trace contextRef="#ctx0" brushRef="#br0" timeOffset="37182.017">25365 7708 0,'61'0'156,"19"-9"-140,273 9-16,396-53 31,768 27 0,-679 0 16,-723 26-31,220-97 15,-168 52-16,266-122 17,-142 79-17,-124 26 17,-26 18-17,9-27 1,-35 10-1,-18 25 1,18-25 0,79-36 15,-18 0-15,27-45 15,-115 72-31,212-142 31,-141 71-15,-106 70 15,8 1-15,-25-9-16,-19 43 15,36-87 1,-35 79-1,-1 8-15,1 1 16,-18 9 0,18-10-16,-1-52 15,1-9 1,-18 9 0,0 17-1,0-8 16,0 35-31,-62-53 16,-17 0 15,17 35-31,0 18 0,-26-18 16,-35-8-16,70 26 16,-379-186 15,238 160-16,-115-27 1,-26-9 0,-239-44 15,460 124-31,-27-10 16,-97 36 15,167 9-16,-17 9 1,26-1 0,-105 28-1,-54-28 17,62 27-17,-8-8-15,-168 8 31,105-18-15,10 1 0,-62 34-1,229-43 1,-124 0 0,27 43 15,89-43-31,-133 61 31,-27 1-15,133-36-16,-115 26 31,62-17-15,0-9-16,-106 18 31,44 0-16,44-18 1,-8 0 0,8-9-1,-203 54 17,283-72-32,-89 1 15,1 26 1,96-44-1,27 9 1,-26 8 15,8 1-15,-35 17 0,-79 45-1,96-54 1,-237 62-1,167-35 1,35-35-16,-299 79 16,70-27 15,141-25-15,35-1-1,54-27 1,-1 1-1,-238 0 17,274 8-32,-80-8 15,-9-1 17,10 10-17,17-10 1,-248 45-1,275-35 1,-80 17 0,0-27-1,-36 27 1,98-26 0,-18 0-1,-238-18 32,256 0-47,-9 0 0,-150 0 16,-71 0 15,195 0-15,34 0-1,-43-9 1,97 9-16,-54 0 15,-114-18 17,168 18-17,-80 0 1,71-17-16,-71 17 16,45-27-16,34 9 15,1 18-15,-142-26 16,-34 0-1,-1 26 1,44 0 0,-79-18-1,-106 18 17,212 0-32,-35 0 31,-27 0-16,132 0-15,-26 0 16,-221-27 0,-8 1-1,264 26 1,-35-18 0,-27 18-1,98 0 16,43 0 1,10 0 15,8 0-1,-9 0-30,1 0 0,-1-17-16,9 17 15,-26 0 1,8-9 15,10 9-31,8 0 31,-9-18 829,-35 1-845,0 17-15,-35-18 16,-26-8 0,-116-19-1,-449-52 17,538 80-17,-168-36 1,168 53-1,-26-18 17,131 18-32,-78-17 15,-80-1 1,-247-8 31,150-1-47,53 27 31,132 0-15,-71 0-16,-405-26 31,265 26-15,176 0-16,-115-18 15,-150-35 16,256 27-31,36 26 0,-142-27 32,150 27-32,-9 0 0,-43 0 15,17 0 17,35 0-17,26 0 16,45 0-31,-18 0 16,-176 0 15,123 0-31,53 0 16,-185 0 0,-53 0 15,212 0-31,-63 0 15,63 0 1,0 0-16,-54 0 16,-61 0 15,141 0-15,-61 0-16,-80 0 31,79 0-16,0 0 1,-52 0 0,79 9-1,-9 9 1,8-18 0,-8 44-1,0-27 16,62-17-31,-35 18 16,8 0 0,-35-1-1,53 1 1,8-18-16,-34 18 16,-1-1 15,36-8-16,9 9 1,-54 17 0,10 35-1,52-61 1,-8 27 0,-18 8-1,26-18 1,0 27-1,-8 9 1,8-27 0,-17 44-1,35-35 17,0-26-17,0 26 1,0 18-1,9-27 1,-9-26 0,35 79-1,-26-44 1,53 27 0,-10 8-1,1-8 1,80 105 15,-107-140-31,45 34 16,105 89 15,-105-89-15,43 1-1,-78-53 1,-19-1-1,1-17 17,8 27-17,36-1 1,-53-26 0,26 9-16,27 17 31,-45-26-31,28 9 15,-37-9 1,10 0 15,8 0 47,-8 0-62,35 0-16,-18 0 16,45 0 15,-1 0-15,-44 18-16,62-1 15,-26-17 1,17 18-1,18-18 17,-80 0-32,63 27 15,-28-27 17,-25 0-17,8 0-15,53 8 31,-62-8-15,27 0 0,52 0 15,-96 0-31,61 0 31,-61 0-31,44 0 16,44 0 15,-45 0-31,54 0 16,70 27-1,-26-27 1,114 18 15,-8-18-15,-186 0-1,301 17 17,-195 10-17,-71-27-15,125 0 32,625 0 14,-723 0-46,0 0 0,150 0 16,71 0 15,-283 0-31,106 0 32,9 0-17,-88 0-15,53 0 31,273 0-15,-326 0 0,255 0 15,-281 0-31,52 0 0,27 0 16,0 0-1,-45 0 1,-43 0-1,61 0 17,-61 0-17,-18 0-15,97 0 32,-36 0-17,-61 0-15,185 0 31,-176 0-31,-9 0 16,141-18 0,-44 0 15,-97 18-31,9-17 0,43 17 16,63-18 15,-27 18 0,-79 0-31,79 0 16,9 0 15,-71 0-31,9-18 16,150 18 30,-123 0-30,53 0 0,-107 0-1,151 0 1,26 0 0,-158 0-1,158 0 1,-80 9-1,1-9 1,-18 18 0,-8-18-1,-63 0 1,-61 0-16,44 0 31,9 0-15,-53 0-16,52 0 31,-25 0-31,-1 0 16,62 0 15,-9 0-15,88 26-1,10-26 1,34 18-1,186 35 17,-256-35-32,247 8 15,52 18 17,-290-17-17,70-10 16,-43 1-15,-107-18-16,53 0 16,-17 0-1,-80 0 1,1 0-16,52 0 16,26 0-1,1 0 1,150 0 15,-54 0-31,10 0 16,17 0 15,26 0-15,-96 0 15,-62 0-31,-27 0 15,106 0 1,159 0 0,-264 0-1,105 0 1,27 0 0,167 0 15,-141 0-16,-132 0 1,-36 0 0,-26 0-1,62 0 17,132 0-17,-158 0 1,290 0 15,-185 0-15,-105 0-16,123 0 31,-133 0-15,-34 0-16,78 0 15,-8 0 1,53 0-1,35 0 17,-71 0-17,-61 0 1,106 0 0,-89 0-16,106 0 31,27 0-16,-150 0-15,-36 0 16,0 0 0,-8 0 15</inkml:trace>
  <inkml:trace contextRef="#ctx0" brushRef="#br0" timeOffset="53345.365">18715 9084 0,'35'0'234,"45"0"-234,510 0 31,-343 0-31,212 0 16,-18 18-1,-370-18 32,-63 0 141,45 0-188,88 0 15,-35 0 1,35 0 0,-61 0-1,17 0-15,141 0 32,-159 0-32,106 0 15,-105 0 1,149 0 15,-194 0-31,-26 0 31</inkml:trace>
  <inkml:trace contextRef="#ctx0" brushRef="#br0" timeOffset="56306.098">24130 8969 0,'71'0'281,"123"0"-281,-62 0 16,856 0 15,-283 0-15,-17 53 15,-141 9 16,-18-18 0,-423-44-47,132 0 31,-88 18-16,-115-18-15,27 0 16,-9 0 0,-9 17 15,-26-17-15,8 0 15,-8 0-16,8 0 1,36 0 0,-44 0-16,8 0 15,27 0 1,-9 0 31,-26 0-32</inkml:trace>
  <inkml:trace contextRef="#ctx0" brushRef="#br0" timeOffset="72739.739">23389 9640 0,'0'-18'16,"9"9"-16,-9-8 16,18-1-16,-1-9 46,-8 10-46,9 17 32,176-62-1,-36 18-15,1 0-16,459-97 15,-98 35 16,-291 62-15,-149 44-16,-10-18 31,10 18-31,17-17 32,-18 17-32,106 0 15,-105 0 1,25 0-16,160 0 15,-80 0 1,-26 0 0,0 0-1,-80 0 1,89 0 0,-1 0 15,-52 0-16,123 0 1,-132 0 0,150 0-1,-115 0-15,291 17 32,-282-17-32,352 0 46,-449 0-30,27 0 15,-19 0 32,-43 0-63,-9-9 0,26 9 47,9-26-16,-26 8-31,26-26 16,18-53 15,-45 62-16,1-44 17,-18 43-32,-106-70 47,89 71-32,-54-18 1,9 27-16,-149-89 31,8 27-15,-529-168 31,167 106-16,565 141 0,-17 9 32,-27 0-48,-9 0 1,-291 0 15,44 0 0,-18 0 1,-105 0 14,106 9-30,202-9-16,-723 0 63,115 0-32,617 0-16,-353 62 32,380-27-15,-9 45 14,44-10 17,-18 27-16,-61 35 31,96-43-31,9-54-32,80 265 64,238-89-1,44-140-16,-309-53-62,53-1 31,98 45 48,-89-9-48,-62-35-31,150 43 94,-167-61-94</inkml:trace>
  <inkml:trace contextRef="#ctx0" brushRef="#br0" timeOffset="81188.369">3201 10134 0,'9'0'78,"141"0"-78,-9 17 16,918 160 31,1366 43 46</inkml:trace>
  <inkml:trace contextRef="#ctx0" brushRef="#br0" timeOffset="82201.179">8167 10072 0,'0'9'110,"62"52"-79,26 1-31,476 141 78,142-203-15,802-591 15,-1217 353-31</inkml:trace>
  <inkml:trace contextRef="#ctx0" brushRef="#br0" timeOffset="98941.856">10971 11606 0,'27'0'187,"-1"0"-187,10 0 16,61 0 15</inkml:trace>
  <inkml:trace contextRef="#ctx0" brushRef="#br0" timeOffset="101077.514">12285 11650 0,'71'0'156,"255"0"-140,-193 0-16,925 0 47,-635 0-32,151 0 48,-301 0-1,-194-17-62,724-1 63,-247 18-16,-495 0-47,239 0 47,-203 0-47,71 0 31,-133 0-31,53 0 15,89 0 17,-80 0-17,167 0 48,-229 0-48,283 0 32</inkml:trace>
  <inkml:trace contextRef="#ctx0" brushRef="#br0" timeOffset="103447.696">18971 11483 0,'0'18'94,"105"70"-1,134-35-46,-160-53-31,27 0-16,326 0 31,88 0 16,-467-9-16,-26-18-15,17-17 15,-27 27-15,19-1-1,-1-17-15,18-18 16,-27 9 0,10-9 15,-19 44-31,10-44 0,34-35 31,-34 35-31,-9-18 31,-18 10-31,0-28 32,-97-175-1,-653-274 47,732 520-78,-44-8 31,-26 8 0,-150 18 16,44 27 0,9-10-31,-9 45 15,-35 44 0,26 26 16,150-79-31,-35 71 15,-124 211 16,159-141 0,53-159-32,0 53 17,44 36-1,-26-89-31,105 53 31,-26-44 0,168 18 16,-186-44-47,80 8 16,-80-26 0,10 18-16,96-18 31,-159 0-31,10 0 47</inkml:trace>
  <inkml:trace contextRef="#ctx0" brushRef="#br0" timeOffset="127548.255">13353 4057 0,'44'0'219,"62"0"-204,449 44 16,-475-44-31,105 18 32</inkml:trace>
  <inkml:trace contextRef="#ctx0" brushRef="#br0" timeOffset="154204.203">13018 12991 0,'0'18'93,"17"-18"-93,177 79 32,-114-79-17,272 18 17,-272-18-32,52 0 15,-17 0 1,-27 0 15,-79 0-31,44 0 16,-45 0 15,28 0-15,361-80 62,-283-17-31,-96 62-47,61-221 46,-44 186-30,-35 8-16,-8-397 78,-10 362-31,18 71 0,-35 8 0,-433 1-16,63-10-15,34 1 31,327 26-32,-26 26 32,52-17-31,-150 185 46,107-106-15,61-70-47,-18-9 16,-8 52-1,-54 151 32,27-44-31,53-71 31,0-9-16,0-71 0</inkml:trace>
  <inkml:trace contextRef="#ctx0" brushRef="#br0" timeOffset="155908.604">14834 11456 0,'-35'27'125,"0"-9"-125,-150 123 32,-168 114 61,344-228 64,-26 26-126,-18 0-15,35-18-16,9-26 31</inkml:trace>
  <inkml:trace contextRef="#ctx0" brushRef="#br0" timeOffset="157710.636">15169 11448 0,'-26'44'187,"8"-27"-187,-17 19 16,-18-1-16,-53 53 47,89-53-47,-107 54 62,-158 166 48,247-228 30</inkml:trace>
  <inkml:trace contextRef="#ctx0" brushRef="#br0" timeOffset="161596.22">10328 14305 0,'61'-9'110,"1"9"-95,935 97 17,-680-97-17,-35 0-15,-35 0 16,0 27-16,-35-27 16,61 26-1,-255-26 79,202 0-47,-78-9-47,299-17 31,-300 26-15,264 0 31</inkml:trace>
  <inkml:trace contextRef="#ctx0" brushRef="#br0" timeOffset="184158.145">14332 15707 0,'8'0'141,"37"0"-141,69 45 16,292 7-1,-159-25 1,714 149 0,935 54 30,-1719-204 1</inkml:trace>
  <inkml:trace contextRef="#ctx0" brushRef="#br0" timeOffset="186400.987">19244 16095 0,'18'0'78,"-10"0"-78,354 27 47,-221-27-47,1173 79 62,-1093-79-62,634 80 31,-273-80 1,-423 0-17,-71 0 1,27-18-1,352-26 17,80 17-1,-141-25 31,-371 34-62,27-9 32,-53 27-17,88-97 32,70-61-16,-61-107 16,-88 27 0,-27 88-31,-26 88-16,-62-88 47,-71-52-16,-299-142 16,17 132-16,-247-9 0,-441-61 1,627 185-17,-62-17 32,264 114 0,-397 8 0,601-8-32,-266 89 17,221-37-1,-238 72 16,-53 44 15,327-27-46,-45 132 31,62 45-16,79 105 0,115-17 16,18-248-31,-98-122-16,36 34 31,115 98 16,105 26 0,-140-124-32,-19-34 32,-87-36-15,220 97-1,35-18 16,-167-61-16</inkml:trace>
  <inkml:trace contextRef="#ctx0" brushRef="#br0" timeOffset="-48437.302">8202 4154 0,'27'0'188,"52"0"-188,1888 0 62,-909 0-15,-1040 0-31</inkml:trace>
  <inkml:trace contextRef="#ctx0" brushRef="#br0" timeOffset="-47267.712">8255 3986 0,'53'0'203,"238"18"-188,450 44 17,-450-36-32,-44-26 15,0 0-15,255 44 31,-466-44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124.13793" units="1/cm"/>
          <inkml:channelProperty channel="T" name="resolution" value="1" units="1/dev"/>
        </inkml:channelProperties>
      </inkml:inkSource>
      <inkml:timestamp xml:id="ts0" timeString="2022-05-10T06:45:44.26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12144 7329 0,'53'0'156,"27"0"-156,369 0 16,2400 0 46,-1649 0-15,-1183 0-16,19 0 32,8 0-47,9 0-1,26 0-15,88 0 16,213 0 15,-239 0-15,115 0-16,-98 0 31,-96 0-31,-27 0 0,239 0 47,176 0-16,-283 0-15,265 0 31,-352 9-47,25-9 0,372 26 46,-336-26-46,326 0 47,-431 0-47,281 0 63,-282 0-48,124 0 17,-80 0-17,27 0 1,141 0 15,-79 0 0,290-26 32,-255-18-32,35 26 0,-220 9-31,26 9 32,35-17-17,-43 17 17,-19 0-17</inkml:trace>
  <inkml:trace contextRef="#ctx0" brushRef="#br0" timeOffset="1906.522">10107 7223 0,'35'-9'78,"186"-8"-46,-115 17-32,97 0 15,-71 0-15,573 0 32,1042 0 30,-1730 0 1</inkml:trace>
  <inkml:trace contextRef="#ctx0" brushRef="#br0" timeOffset="28976.075">17392 8740 0,'115'0'235,"-62"0"-220,476 0 17,-71 0-32,-34 0 15,607 27 32,-625-27-16,-141 0-15,-27 0 15,-79 0-15,617 0 46,115-36 1,-530 36-48,98 0 17,-62 0-32,-9 0 15,458 0 17,-493 0-17,185 0 16,-388 9-31,26-9 16,142 0 0,-62 0-1,-203 0-15,88 0 16,-27 0 0,-87 0-16,70 0 62,-35 0-15,-54 0-31,28 0-1,61 0 32,-89 0-47,28 0 16,-19 0-16,10 0 47,-9 0-1</inkml:trace>
  <inkml:trace contextRef="#ctx0" brushRef="#br0" timeOffset="63098.178">7100 10813 0,'17'17'156,"1"-8"-125,0 9-31,-10-1 16,10-8-16,176 97 31,-26-71-15,61 36-1,-70-18 1,-1-27-16,345 54 15,-212-19-15,529 45 32,212-18-1,-70-35 0,-372-35 16,-254-18 16,-142-9-48,-53 9 1,-62 0-16,159 0 47,80 0-32,-45 0 1,-52 0 0,131 0-1,-140 0 1,388 0-1,467 0 17,-891 0-32,1 0 15,-1 0 1,221 0 0,-106 0-1,106 0 1,-203 18-1,-62-1 17,-70 1-32,141 17 31,-89-8-15,186 26 15,124-9 0,-230 0-15,203-18-1,-186 1-15,327-27 16,238 0 15,-141 0 0,353 0 1,44-71-1,-459 45-15,-423-1-16,265 10 46,-204 17 1,-193 0-47,247 26 63,-160-8-63,10 8 0,432 54 31,97-1-15,79-53 15,-600-26 16,-105-8 93,-9-1-124,53-150 15,-45 124-15,-17 0-16,0-1 0,9-8 47</inkml:trace>
  <inkml:trace contextRef="#ctx0" brushRef="#br0" timeOffset="71315.715">12947 16210 0,'0'-123'32,"-115"-204"14,80 239-46,-80-168 32,18-88-1,44 89 16,27-19 0,26 239-47,53-300 62,26 220-46,-26 18-1,194-167 32,-194 211-15,-18 35-32,1-17 15,96-45 1,44 27-1,-123 36 1,282-71 15,-220 88-31,79-18 16,150 18 15,-229 0-15,1022 141 46,-140 9-30,-477-53-1,450 44 16,-820-114-32,768 184 17,255 1 14,-688-106 1,-256-27-15,71 62-1,-44-26 0,149 158 32,-220-140-32,-149-98-31,-19-17 15,19 8-15,78 62 47,-96-61-15,0-10-32,17 54 31,18 123 0,-36 212 16,-25-265-31,-125 132 15,45-132 0,53-106-15,-124 89 15,62-45-15,-309 115 15,-149-35 16,158-71-32,150-44 17,-423-44 14,343 0-14,-255 0-1,194 0 0,-450 0 16,591-8-16,9-10 16,177 0-47,-257-43 31,-238-63 1,257 71-17,-204-35 17,265 44-17,26-9 48,115 44-32,-79-70 0,43 17 16,-131-44 0,8 0-16,194 71-31,-343-124 31,-239-176 16,432 221-15,106 61-17,53 17 32,-35-25-16,35 17-15,-44-27 15,18 9 0,35 36 16,26 26 16</inkml:trace>
  <inkml:trace contextRef="#ctx0" brushRef="#br0" timeOffset="82653.42">10522 11086 0,'8'0'203,"301"26"-188,-88-26 1,26 27 0,1058 88 15,-988-80-31,1-35 16,687 70 30,-987-70-30,0 0 531,-18-8-516,0-1 63,0-9-94,-9-26 31,-9 26-15,18-17-1,-18 26 1,10-52 31,-28 16-16,27 45 0,-43-17 1,-1 17-32,-212-18 31,150 18-15,-378 0 30,254 0-30,160 0-16,-9 0 47</inkml:trace>
  <inkml:trace contextRef="#ctx0" brushRef="#br0" timeOffset="86286.885">13908 8828 0,'-17'9'125,"-1"9"-109,0-1-1,10-8-15,-10 9 16,-167 123 62,-115 185 32,291-308-95,-220 449 95,185-378-110,-36 316 46,80-343-46,-17 53 16,17-36 0,150 1094 93,17-953-62,-35-167 15,54-53-30,-54-8-17,168-28 17,-203 10-17,70-27 16,-78 0-15,34-79 31,-52-45 0,-45-70-16,0 97 0,-26 36-15,0 8 0,0-9-1,0-132 16,0 53-15,0-44 15,18 124-31,-18 34 16,0-211 0,0 238-1,0 36 16</inkml:trace>
  <inkml:trace contextRef="#ctx0" brushRef="#br0" timeOffset="135347.705">9269 10513 0,'-79'0'140,"-159"17"-140,-300 54 47,458-53-47,-149 8 31,176-26-31,18 0 16,26 0-16,-9-9 47,1-8-47,-71-54 15,-62-35 1,53 27 0,-106-62 15,-27-36 0,54 45 0,97 0 32,79 52-32,97-122 16,-53 140-47,53-62 16,141-79 31,-132 124-1,-80 88 236,-8 0-267,52 35 1,-8-27-16,70 19 16,-17 17 15,70 26 0,-149-70-15,25 9 31,-43-1-47,-9-17 15,35 27 16,-26-27-15,17 0 0,35 35 15,-34-35-15,-1 0-16,106 35 62,-106 9 47,45 203-77,26-17 15,-80-195-47,71 132 46,-79-131-14,-18-19 30,8 36-15,-8-35-47,0 61 16,0 9 15,18-17 16</inkml:trace>
  <inkml:trace contextRef="#ctx0" brushRef="#br0" timeOffset="148624.688">18927 11112 0,'-80'-35'266,"-114"0"-251,44 8-15,-229-43 16,-133-18 46,468 70-30,27 18-32,26-9 297,-1-8-297,28-36 15,69 17 32,-69 19-47,87-27 47,-17 44 0,317 0 15,-220 0 16,-185 0 16,114 61-47,-114-61-47,176 36 47,-88-36-31,-98 0-1,45 0 1,-44 0-1</inkml:trace>
  <inkml:trace contextRef="#ctx0" brushRef="#br0" timeOffset="155325.076">13009 8467 0,'0'-53'125,"0"44"-125,-27-26 16,-96-1 15,-18 1-15,-18 35-1,-79-26 1,53 26 0,-195 0 15,186 17-16,-35 45 17,194-62-32,-18 18 0,-53 61 31,71 97-15,-9-61-1,44 97 16,0-89 1,0-96-17,17 114-15,80 229 47,-79-290-47,70 96 16,62 27-1,326 238 48,-379-371-47,141 45-1,124 8 1,-212-70-1,115-9 1,105 9 0,-291-35-1,1-18-15,96 18 16,-105-18 15,-45 0-31,71 0 31,-62-9-31,27 9 16,167-97 15,-26 17-15,-167 63-16,131-133 47,-17-18-16,-97 89-15,62-186 15,-98 168-15,27-150 15,-26 71 0,0 8-15,-18 116-16,0-134 31,0 28 0,0 140-15,-18-26-1,0 0 32,-8 0-15,8 44-17,-8-44 1,-45 26 15,-8-35-15,-239-53 46,221 62-46,-158-9 15,61 27-15,114 26 31</inkml:trace>
  <inkml:trace contextRef="#ctx0" brushRef="#br0" timeOffset="158631.593">17542 9075 0,'0'0'0,"0"-17"78,0-1-46,-27 9 46,10-9-63,-10 18 17,10-17-32,-10 17 15,10 0-15,-19-18 31,27 18-31,-61-9 16,-1 9 0,45 0-16,-115 0 31,88 0-15,-9 0 15,53 0-31,-52 0 31,43 0-31,-26 0 16,-80 62 15,89-44-31,-115 96 16,-53 107 15,106-98-16,27-8-15,34-62 0,-52 97 32,71 194 15,17-318-47,0-8 15,17 79 16,-17-88-15,18 26-16,44 62 31,-1 0-15,327 150 31,-35-97 15,-291-132-62,1129 193 78,-1041-211-78,-45 0 16,-25 0 15,-45-9 47,53-44-62,-26 36-16,88-45 31,-35 9-15,-18 18 0,-62 8-16,212-140 46,9-71 1,-230 203-47,80-89 32,-89 71-17,-17 9 1,9-35 15,-18-45-15,-61-35-1,-221-140 32,-18 69-16,150 160 16,1-27 0,114 79-31,-142-70 15,125 70-15,17 1 31</inkml:trace>
  <inkml:trace contextRef="#ctx0" brushRef="#br0" timeOffset="162689.353">11942 10451 0</inkml:trace>
  <inkml:trace contextRef="#ctx0" brushRef="#br0" timeOffset="164828.698">7497 10989 0,'52'0'78,"37"0"-62,113 0 15,-122 0-15,-1-9 0,106-8-16,-105 17 15,-45 0-15,97-18 31,-123 18-31,26 0 16,-17 0 62,26 0-47,53 0 16,-70 0-31,-10 0 140,-8 0-156,9 0 16,17 0-16,-26 0 15,9 0 1,-1 0-16,10 0 16,-10 0-1,1 0 1,8 0 15,10 0-15,-28 0-1,28 0 1,-19 0-16,10 0 47</inkml:trace>
  <inkml:trace contextRef="#ctx0" brushRef="#br0" timeOffset="173787.796">16175 11033 0,'17'0'94,"-8"0"-78,9 0-16,8 0 15,107-18 17,-80 1-17,149-1 17,-78-17-1,-18 35-16,-97-18 1,96 18 0,-60-17-1,-10 17-15,35 0 16,1 0 0,-62 0-16,8 0 15,10 0 1</inkml:trace>
  <inkml:trace contextRef="#ctx0" brushRef="#br0" timeOffset="176810.978">21528 10733 0,'-35'-26'203,"132"26"-203,1032 88 78,-1067-88-78,35 18 31,688-27 141,-768 9-172,-8 0 32,9 0-17,79 0 1,79 9 15,-61-9-31,-54 17 16,10-17 15,44 18-15,26 0-16,159 26 31,-80-18 31,-193-26 16,-10 0-62,-8 0-16</inkml:trace>
  <inkml:trace contextRef="#ctx0" brushRef="#br0" timeOffset="190460.656">23407 11183 0,'44'0'109,"35"0"-109,433 0 47,934 0 0,-1022 0-31,-248 0-1,-132 9 1,-26-9 15,17 0 47,194 0-46,-114 0-17,-36 0 1,98 18 46,-433 131 48,-70-113-79,140-36-15,-87-9 15,238 9-31,-9-27 31,-142-34-15,-360-45 31,-195 35-1,661 71-30,-43 0 0,114 0 140,-9 0-156,-8 0 31,-27 9-15,44-9-1,-26 0 32,26 0 31,-9 0-62,1 9-16,-27 9 31,-71 35 16,71-9 0,35-18-31,-8 18 62,17-9-63,88-35 204,53-17-219,79-10 16,389 1 15,-362-1-31,811 27 47,-917 0 0</inkml:trace>
  <inkml:trace contextRef="#ctx0" brushRef="#br0" timeOffset="208707.695">17948 18609 0</inkml:trace>
  <inkml:trace contextRef="#ctx0" brushRef="#br0" timeOffset="212677.322">16272 14120 0,'53'0'187,"53"-9"-171,8-17-16,116 8 16,457 18 109,-378 0 15,-115 0-62,282 18 47,-361-18 16</inkml:trace>
  <inkml:trace contextRef="#ctx0" brushRef="#br0" timeOffset="-213067.766">7452 15090 0,'0'-18'78,"0"-17"-78,0 18 15,-17-10-15,-195-52 32,106 79-17,-97-18 1,71 18-1,-265-26 1,-635-1 15,583-17 32,369 44-16,54 0-16,-10 0 31,19 0-62,-45 0 32,-26 0-32,-9 0 15,18 0 17,26 0-32,-115 0 15,150 0-15</inkml:trace>
  <inkml:trace contextRef="#ctx0" brushRef="#br0" timeOffset="-191828.044">13899 17101 0,'18'0'109,"17"-9"-109,301-17 31,-204 26-15,573 0 0,-422 0-16,34 0 15,380 0 1,361 44 15,-873-44-15,115 0-1,-273 0 1,-10 0 0,72 0 15,-54 0-15,282 0 15,133 0 16,-344 0-47,203 0 31,308 0 16,-255 0-32,123-36 32,-459 28-31,27 8 218,-35 0-234,17 0 16,0-18 0,-8 18-16,-10 0 0,1 0 15</inkml:trace>
  <inkml:trace contextRef="#ctx0" brushRef="#br0" timeOffset="-189909.807">13617 16695 0,'9'0'78,"44"0"-78,229-17 31,-141 17-31,-61 0 0,3439 105 94,-2690-69 0,-380-36-48,28 0 1,-186 0 0,-185 0-16,211 0 1,-26 0-1,132 0 16,-290 0-32,-72 0-15,36 0 32,-61 0-32,-27 0 47,8 0-47,1 0 0,8 0 15,-8 0 1,26 0 15,-26 0-31,-1 0 16,-8 0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124.13793" units="1/cm"/>
          <inkml:channelProperty channel="T" name="resolution" value="1" units="1/dev"/>
        </inkml:channelProperties>
      </inkml:inkSource>
      <inkml:timestamp xml:id="ts0" timeString="2022-05-13T01:03:32.8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18098 10601 0,'0'9'312,"0"0"-312,0 8 0,8 1 16,1 8 0,9 89 15,-18-97-31,53 123 31,-53-97-15,17 35 15,1-35-31,-18-8 31,18 78 0,-18-105-31,8 9 16,-8 8 0,0 9-1</inkml:trace>
  <inkml:trace contextRef="#ctx0" brushRef="#br0" timeOffset="4019.693">11386 8855 0,'18'0'344,"8"9"-329,9-9-15,-17 0 16,8 0-16,-8 0 16,0 0-16,-1 0 0,27 0 31,18 0 16,-35 0-32,-10 0-15,1 0 16,-9 0 15,26 0-15,-26 0 15,8 0 0,19 0 94,-27 0-78,8 0 31,1 0-62,-1 0 31,-8 0-16,9 0 16,0 0 15,-10 0 32</inkml:trace>
  <inkml:trace contextRef="#ctx0" brushRef="#br0" timeOffset="13400.417">4965 6385 0,'44'18'328,"9"-18"-328,62 0 16,-44 0 0,-19 0-16,-16 0 15,-1 0-15,36 0 32,-18 18-32,123-1 31,80-17 0,-159 18-15,-9-18-1,-53 0-15,106 0 32,-79 0-32,44 0 0,132 17 31,-176-17-31,96 0 15,-69 0 1,61 0 0,-80 0 15,18 0-31,1 0 31,105 0-15,-62 0-1,88 0 1,-79 0 0,-35 0-1,-35 0 1,17 0 0,35 0-1,19 0 1,52 0 15,-89 0-31,-8 0 16,-8 0-1,-45 0 17,141 53-17,-123-53 1,70 27-1,62-27 1,-106 0 0,-17 0-1,-1 0 1,-61 0-16,62 0 16,-1 0-1,63 0 1,34 0 15,-26 0-15,-8 0-16,-19 0 15,-17 0 17,0 0-17,-9 0 1,1 0-1,-45 0 1,-27 0 0,1 0 62,-9 0-78,26 0 15</inkml:trace>
  <inkml:trace contextRef="#ctx0" brushRef="#br0" timeOffset="17334.226">11792 6297 0,'220'9'219,"27"53"-219,9-36 15,590 212 17,-378-123-17,-283-89-15,459 177 31,-203-88 1,-362-115-32,18 35 15,-9-35 17,-17 18-17,-36-1-15,54 10 16,131-10-1,-26 28 1,0-1 0,-79-9-1,52 9 1,63 27 0,396 114-1,-256-106 1,-79-26-1,159 88 17,-415-123-32,53 0 15,27-54 282,608-114-297,-370 62 0,-71 62 16,9-10-1,62 10-15,-35-1 0,-36 1 16,397 0 15,-467 26-31,396 0 32,-352 0-17,449 17 1,-378-17-1,-1 53 1,9-9 0,142 62 15,16-18-15,-157-8 15,-151-54-31,88 71 15,-220-79-15,62 8 16,-80-8-16,80 17 16,-45 27-1,-8-27-15,26 9 16,27 36 0,-1 8-16,-52-44 15,141 97 1,-27 18 15,-158-106-15,26-18-16,-26 9 0,-1-9 15,36 27-15,9 44 32,-44-71-32,-1 18 15,80 62 1,-79-80-1,17 62 1,124 79 15,-124-140-31,124 105 32,-124-106-32,106 97 15,-88-52 1,-17-10-1,17 18 17,-9-43-17,-44-28 1,17 10 0,1 34-1,-18-25 1,0 8 15,18-27-15,-18 28-1,0-19 17,0 9-32,0-8 15,0 8 1,0 9-1,0-26-15,-27 26 16,1-18 15,-27 27-31,9-9 32,0-26-17,26 0 1,-26-10-1,-9 10 1,26 0 0,-140 70 15,140-88-31,-43 17 16,26 1 15,26-18-31,-26 0 15,-9 0 1,27 0 0,-1 0-1,-26 0 17,-8 0-17,34 0 1,1 0-1,-10 9 1,-8 9 0,-17-18-1,25 17 1,-43 18 15,52-35-15,10 18-16,-10-18 15,10 0 1,-1 0 47,18 9-1,-26-9-31</inkml:trace>
  <inkml:trace contextRef="#ctx0" brushRef="#br0" timeOffset="19431.786">27473 11139 0</inkml:trace>
  <inkml:trace contextRef="#ctx0" brushRef="#br0" timeOffset="27277.742">27552 10971 0,'0'9'469,"-27"9"-438,19-9-31,-10 8 47,-17 1 0,17 0-16,9 8 0,-8-8-15,-1-1 62,18-8-63,9 9 251,8-1-250,10-17-1,8 18-15,18 17 16,-44-35 0,9 0 62,-1 0 31</inkml:trace>
  <inkml:trace contextRef="#ctx0" brushRef="#br0" timeOffset="41316.363">26132 12338 0,'18'0'281,"-10"0"-265,10 0-16,44-17 31,0 17 0,17-18 16,-61 18-31,-10-18-1,10 18 1,0-8-16,-9 8 16,8-18-1,10 0 16,8 18-31,0-44 219,-35 27-188,0-1-15,-9 18 0,-8 0-16,-10 0 15,-26 0 1,-8 0 0,8 0-1,44 0-15,-44 9 16,26 8-1,10-17 1,-45 27 0,36-9-1,-10-18 17,19 17-1,8 1-16,-9-9 1,-17 8 0,26 1 46,-8-18-46,17 18-16,-18-18 47</inkml:trace>
  <inkml:trace contextRef="#ctx0" brushRef="#br0" timeOffset="47907.67">20558 12391 0,'-53'18'187,"-432"53"-156,406-54-31,-318 71 32,-273 89 15,555-151-47,-114 18 15,-9 27 1,-27-18-1,-167-53 1,97 0 0,123 0-1,-114-18 17,185-8-32,-9-1 0,-89-43 15,98 26 1,-88-53-1,-53-36 17,141 98-17,105 17 1,-52-17 0,35 17-1,-52-35 1,34 18-1,-8-44 1,-18 26 0,8-18-1,45 18 1,9 27 0,-36-27-1,-78-88 1,25 62-1,45-18 1,8 44 0,-96-27 15,105 63-31,-44-54 31,9 9-15,0 27-1,62 17-15,-45 1 16,-17-63 0,-35 1-1,97 61 1,-1 1-16,-43-36 16,17-9 15,54 53-31,-45-26 15,9-36 17,-9 27-17,26 9 1,-61-53 0,9 17-1,-18-34 1,26 52-1,-61 0 1,52 0 0,-8 17 15,79 19-31,-26-1 16,-9-26-1,-9-9 1,27 27-1,8-10-15,-53-43 32,-34-36-32,-81-79 31,125 159-15,-178-132-1,28 61 1,70 0-1,44 9 1,-36-35 0,54 35-1,-36-36 1,80 98 0,-44-44 15,70 70-16,9-9 17,-18 18 15,18-17-1,-17 17-14,17-9-32,8 9 234,10 0-218,-9 0-1,9 0 17,-1 0-17,-8 0 1,9 0 46,-1 0-62,10 0 16,-27-18 31,0 0-16,0-8-31,0 8 16,0 1-1,0-1 1,0 9 0,0-26-1,0 26 1,0-9-1,0 1 1,0-10 0,0-8 15,0 17-15,0-8-1,0 8 1,0 10-1,0-45 1,0 44 0,0-26-1,0 17 1,0 9 0,0-35-1,0 26 1,0-17-1,0-9 17,0 18-17,17 26 1,-17-18 15,0 0 0,18 18 32,0-9-47,-10-26-1,10 35 16,0 0-15,-1 0 0,-8 0-1,44 0 1,-44 0 0,9 0-1,-1 0 1,-8 0-16,9 0 15,43 27 1,-43-27 0,0 8-16,8-8 15,-8 18 48,-18 0-48,17-18 1,-17 17-16,9-8 16,-9 9-1,0-1 1,0 28 0,0-19 15,0-8-16,0-1-15,0-8 0,0 9 16,0 26 0,0-9-1,0-8 1,0 8 0,0-9 15,0-8-16,0 0 17,0 8-1,0-8-15,0-1 15,0-8 0,-17 9 32,17-1-48,-18-17-15,18 9 16,-9 27-1,-9-19 1,18 10 0,-17 8-1,-1-26-15,18 8 0,0 1 16,0-9 15,-26 8-31,26 1 16,0 17-1,-18-8 17,18-10-32,0-8 31,-18-9 188,10 0-204,-28 0 1,19 0 15,-1 0-31,-8 0 16,8-35 31,9 35-47,9-9 31,0-8-31,0-19 16,-17 27 15,17-8-31,0-1 31,-18 9-15</inkml:trace>
  <inkml:trace contextRef="#ctx0" brushRef="#br0" timeOffset="53654.632">18882 6376 0,'62'0'187,"-27"0"-187,1 0 0,43-8 16,9-10-1,239-8 1,69 8 15,-343 18-15,9 0-16,115 0 31,-98-27-31,124-8 31,-150 18-31,114-45 16,-105 62 0,97-18-1,-71-8 1,106 8-1,-97 18 1,-35 0 0,8-18-1,-8 18 17,0 0-17,-27 0-15,9 0 16,-17 0-1,-10 0 48,1 0-47,26 0-1,-26 0-15,-1 0 16,10 0-16,26 0 15,17 0 1,-26 9 0,-26-9-16,0 18 15,87 35 1,-34-18 0,17 0-1,-17-17 1,79 17-1,-115-35 1,-9 0 0,10 0-1</inkml:trace>
  <inkml:trace contextRef="#ctx0" brushRef="#br0" timeOffset="68603.34">24086 13529 0,'-44'0'328,"9"0"-328,-18 0 0,-9 0 16,27 0-16,-1 0 15,10 0-15,8 0 16,-52 0 0,-63 0 15,116 0-31,-54 0 31,-43 0 0,96 0-31,-9 0 16,-8 9 0,9-9-1,8 0 1,0 0-16,-8 0 16,-9 0-1,8 0 1,-35 0-1,36 0 1,-9 9 0,8-9-1,-34 0 1,25 0 0,-8 0 15,27 0-16,-10 0 17,9 0 608,-8 0-624,-45 0 0,36 0-16,-27 17 15,-17-17-15,53 0 16,-10 0-16,-87 0 31,-18 0-15,70 0-1,-70 0 17,53 0-17,-44 0 1,105 0-1,-61 0 1,53 0 0,8 0-1,1 0 1,-54 0 15,63 0-31,-10 0 16,10 0-1,-1 0 1,-70 0 172,35 0 483,-115-9-671,-79 9 16,-176-26 0,35 26-1,167 0-15,-422 9 32,475-9-17,36 0 1,52 0-16,-52 0 15,-300 0 1,176 0 0,177 0-1,26 0-15,-88 0 16,88 0 0,-79 0-1,-10 0 1,-157 0-1,193 0 1,0 0 0,-9 0-1,-8 0 1,52 0 0,-43 0-1,-1 26 1,-79 10-1,62-19 1,-9 1 0,-9 26 15,-97-26-15,26-1-1,159-17 1,-176 44-1,97-44 1,-44 0 0,123 0-1,-132 0 1,18 0 0,-18 0-1,53 0 16,53 0-31,-10-53 16,-51 0 15,7 9-15,1 9 0,53 0-1,-88-27 1,61 27-1,0-45 1,18 45 0,27 0-1,-27 0 1,26-27 0,-26 27-1,18-9 1,-18-1-1,26-7 1,27 7 15,-9 28-15,36 17 0,-27 0 343,-177-27-359,36 1 16,35-1-16,-79-17 15,26-17 1,-141-89 15,273 97-15,-26 17-1,0 1 1,62 18 0,-203-195 15,132 71-31,62 79 15,-53-61 1,18 52 0,-18-26-1,-18-62 1,9 36 0,27-27-1,-27 35 1,26-44-1,45 80 1,9 35 0,-10-18 15,19 0-15,17 27-1,0-35 1,0-36-1,0 62 1,0 0 0,0-45-1,0 63 1,9-18 0,26-27 15,0 1-16,0-1 1,-17 9-16,17 18 16,1-9-1,17 1 1,-36 34-16,-8 0 16,9-8-1,-1-45 16,1 36-15,-9 17-16,44-26 31,-44 27-31,70-80 47,-44 70-47,-8 9 16,-27 10-16,17-28 15,1 10 1,-18-27 0,9 44 15,8-26-31,19 8 16,-10-34 15,9 25-16,-35 19 1,0 8 15,0-9 16,0 1-16,0-1-15,18 9 0,-18-26-1,0 17 32,18 18-31,-18-9-1,0-8 1,8-1 31,-8 9-31,18-8-1,-18-1 1,18 0-1,-18-8 17,0 8 15,9 1-32,-9 8 1,0-9 31,17 1-32,1 8 48,17-9-16,-35 1-16,9 17 0,-9-36-15,18 36-1,-1-9 17,-8 9-1,9-17-15,-1 17 15,-8 0 0,9-18 0,17 18-15,-26 0 0,-9-9-1,18 9-15,-1 0 31,1 0 1,-9 0-1,-9-35 203,0 17-234,17-43 32,-17 25-32,0 19 0,0-45 31,0-53 16,0 18 15,0 71-31,0 8 1,0 1 15,0 8 15,0-9 16,0 1-15,0 8-48,0-9 17,0 0-17,0-17 16,0 26 1,18-8-1,-18-1-15,35 0-1,-35 10 1,9 8-1,-9-18 1,0 0 0,18 10-1,-1-28 32,1 19-31,-9-1 15,-9 9-15,17 9-16,1-17 15,-9-1 1,26 18 0,-17-9-1,-1 9-15,-8-18 16,9 18-1,-1 0 64,-8 0-79,9 0 31,0 0-16,8 0-15,-8 0 16,-1 0 31,1 0-16,-9 9 0,-9 0 1,17-9-17,-17 18 17,0-1-17,18-17-15,-18 9 16,0 9-1,9 35 17,9-44-17,-18 8 1,0 1 0,0-9 15,0 8 0,0 1 0,0-9 1,0 8-1,0 19-16,0-19 1,0-8 15,0 9 1,0-1-17,0-8 32,0 9-16,0-1 16,0-8-47,0 27 31,0-19-15,0 1 15,0-9-15,0 8 15,0 1-15,0-9 15,0 8-15,0 1-16,0-9 15,0 26 17,0-17-32,0-9 15,0 8-15,0 18 16,0 36 15,0-53-15,0 8-1,0 9 1,0-8 0,0 8-1,0-8 1,0-10 15,0 1-31,0-9 94,0 8-32,-9-17-30,9 18-17,-27 0 1,10-18-1,8 8 1,-9-8-16,1 0 16,-1 0-1,-44 0 17,53 0-17,-8 0-15,-1 0 16,-8 0-1,-27 0 1,44 0 0,-9 0-1,-8 0 17,-10 0-17,10 0 1,-18 0-1,26 0 1,1 0 0,-10 0-1,10 0 1,-1 0 546,9 0-515</inkml:trace>
  <inkml:trace contextRef="#ctx0" brushRef="#br0" timeOffset="78337.36">9675 8176 0,'18'0'297,"-1"-9"-297,1 9 15,-9-18-15,26 18 16,-17 0-16,-10 0 15,10-17-15,53-1 16,8 0-16,353 27 63,-352-9-32,-80 18 78,0-1-93,0-8-1,0 9-15,0-1 16,0-8 0,0 9-1,0 0 1,0-1-16,0 10 31,0-10-31,0-8 16,-9 9-1,0 8 1,-26 27 0,17-26-1,9 17 1,-9-9 0,1 9-1,-10-9 1,27-8-1,-17 17 1,-1 35 15,0-43-15,18-28 0,0 28-1,-17 8 1,8-27 15,9 1-15,-18-9 15,1 8 16,8 1-47,-26 0 31,17-18-15,18 9-1,-18-9-15,-26 17 32,35-17-17,-8 35 1,-1-35-16,-26 0 15,26 0 1,-26 0 0,27 0-1,-63 0 17,71 0-32,-26-44 15,9 18 16,-10-1-31,10-70 32,8 80-17,18-27 1,-17 8 0,17 10-1,0-36 1,0 27-1,0 8 1,0 10 0,0-45-1,0 53 1,0-35 15,0 27-15,0-1-1,0 0 17,0-8-17,0 8 17,0 1-1,0 8 63,9-9-63,8 0-16,-17 10 1,18-10 0,-18 0-1,9 1 17,-9 8-32,17 9 15,-17-18 1,0 1-1,18 8 1,-18-26 15,0 17-15,9 9 0,-9-26-1</inkml:trace>
  <inkml:trace contextRef="#ctx0" brushRef="#br0" timeOffset="111258.078">7620 11792 0,'44'0'281,"62"0"-281,-44 0 16,17 0-16,27 0 15,167 0 1,-52 0 46,-168 0-62,-9 0 16,26 0 0,-17 0-16,-17 0 15,34 0 1,36 8 0,-71-8-1,-26 18 1,9-18-16,-1 0 15,10 0 17,-10 0-32,-17 35 0,27-35 31,-10 9-15,1 9-1,26 8 1,-8-26-1,-10 36 1,-26-19 31,18-17-47,-10 27 31,-8 8-15,0-26 15,0 8-15,-17-17 15,-1 0-31,-26 0 31,18 0-15,-10 0-16,-184-35 15,8-35 1,-35 70 0,-44-27-1,-79 27 1,264 0 0,9 0-1,70 0 1,-17 0-1,0 0 1,9 0 0,-9 0-1,26 0 1,9 0 31,-26 0-16,17 0-15,10 0-1,-10 0 1,0 0 15,27 0 407,26-35-438,-26 35 15,9 0-15,0 0 16,8 0 0,115 0 15,124 0-16,-212 0-15,114-18 47,-105 18-31,-44 0 0</inkml:trace>
  <inkml:trace contextRef="#ctx0" brushRef="#br0" timeOffset="134714.058">7805 13167 0,'106'0'187,"0"0"-171,-27 0-1,-17 18-15,79-18 16,212 35 15,-27-8-15,-96-1 0,-81-8-1,-60 0 1,113-18 15,-8 0-15,-114 0-1,-18 0-15,70 0 16,-79 0 0,-18 0-1,186 0 1,-116 0-16,10 26 15,176 27 1,80-9 0,-169 0-1,19-26 1,-142-1 0,71-17-1,-18 0 1,-35 0-1,0 0 1,-26 0 15,-53 0-31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124.13793" units="1/cm"/>
          <inkml:channelProperty channel="T" name="resolution" value="1" units="1/dev"/>
        </inkml:channelProperties>
      </inkml:inkSource>
      <inkml:timestamp xml:id="ts0" timeString="2022-05-13T01:19:26.9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8520 13062 0,'17'0'297,"1"0"-297,8 0 15,80 0 1,-44 0 15,-44 0-31,79 0 32,-36 0-1,-34 0-31,8 0 15,-9 0 1,19 0 15,7 0-31,-25 0 32,-1 0-17,27 0 1,-44 0-1,26 0 1,-17 0 15,-9 0-31,9 0 47</inkml:trace>
  <inkml:trace contextRef="#ctx0" brushRef="#br0" timeOffset="11782.801">10566 10142 0,'9'0'187,"26"9"-171,-18-9-16,1 0 16,-9 18-16,26-18 15,0 0-15,36 17 16,-27-8 0,88 9 15,-114-18-31,97 18 47,-107-18-47,28 0 15,26 17 1,-36-8 15,9-9-15,9 0-1,0 0 1,-17 0 0,26 35-1,-27-35 1,18 0 0,-26 0-1,0 0 1,8 0-1,-8 0 17,-1 0-17,-8 0 32,9 0-31,17 0-1,-26 0 1,9 0 0,-1 0-1,1 0-15,-9-26 16,8 17 0,1-9-16,0 1 15,8-1-15,-26-8 16,18-1-1,-1-8 1,-17-9 15,18-36-15,-18 63-16,0-10 31,0-17-15,0 9-1,0 8 1,0-8 15,0 18-15,-26-10 0,17 9-16,-44-8 15,9-27 16,26 53-31,-26-26 16,-44 8 0,17 0-1,-17 1 17,0-1-17,26 0 1,9 1-1,-70-18 1,52 35 0,-123-18-1,62 18 17,26 0-17,80 0-15,-10 0 16,-34 0 15,34 0-15,28 0-1,-10 0 32,0 35-31,18-17-1,0 8 1,-17 10 0,17-28-16,0 10 15,0 8 1,0 10-16,0-19 16,0 10-1,-9-10 1,9 45 15,0-35-31,0-10 16,0 10 15,0-10 78,0 1-109,0 0 16,0-9 0,17-9-1,1 0-15,9 17 16,-10-17-1,-8 0 1,9 0 0,-1 0 15,1 0 47</inkml:trace>
  <inkml:trace contextRef="#ctx0" brushRef="#br0" timeOffset="16189.638">26811 9075 0,'44'0'297,"36"0"-281,25 0-16,-25 0 15,52 0 1,53 0 0,-70 18 30,-80-1-46,124 1 32,-71 0-17,141 26 17,-167-44-32,9 18 15,26-10 1,-80-8-1,1 36-15,9-36 16,-10 0 15,10 17-31,70 1 16,-27-18 0,-17 0-1,-18 0 1,-17 18-16,44-1 15,-45-17 1,27 0 0,-26 0-1,-9 9 1,291 17 15,-89-8-15,-131-18-1,-27 0-15,88 0 16,-88 0 0,44 0-16,-71 9 31,1-9-31,-10 0 16,1 0 15,-9 0-16,8 0 1,36 0-16,18 0 16,-9 0-1,8 0 1,-35 0 0,-17 0-1,-9 0 16,9 0-15,52-9-16,-17 9 16,9 0-1,-27 0 1,-17 0-16,8 0 31,-8 0 47</inkml:trace>
  <inkml:trace contextRef="#ctx0" brushRef="#br0" timeOffset="23410.328">7452 14631 0,'62'0'281,"44"0"-265,-53 0-16,53 0 15,-27 0-15,-26 0 16,88 0-1,-106 0-15,1 0 0,17 0 16,-36 0 0,10 0-1,-10 0-15,-8 0 32,97 0-1,-71 0-31,36 0 15,-27 0 1,-26 0-16,-10 0 16,10 0-1,0 0 32</inkml:trace>
  <inkml:trace contextRef="#ctx0" brushRef="#br0" timeOffset="28653.744">7938 16060 0,'17'0'156,"1"0"-109,-1 0-47,10-35 15,61 17 1,-26 1-16,26-1 31,0 18-15,0-18-1,-44 18 1,27-17 0,-27-1-1,88-35 1,-105 53 0,26 0-1,-27 0 1,-8 0 46,0 0-30,-10 0 14,10 0-14,0 0-17,-18-17 220,0-1-220,0 9 1,0-9 0,-44-17-1,17-35 32,9 70-47,18-18 16,-17 18-1,-10-18 1,-17 1 0,0-10 15,-132-52-16,105 61 1,1 18 0,43 0-1,-8 0 1,8 0 0,10 0-1,17 9 173,0 0-173,-18 9 17,18-1-32,0 27 15,0-26-15,0 0 16,0-10-16,0 28 15,0-10 17,0 45-17,0-27 1,0-18-16,0 9 31,0 27-15,0-35-1,0-1 1,0 45 0,0-45-1</inkml:trace>
  <inkml:trace contextRef="#ctx0" brushRef="#br0" timeOffset="35596.221">5309 12568 0,'-9'26'313,"-8"27"-313,-1 9 15,-8 0-15,-10 52 16,19-34 0,-10-27-16,-26 88 15,9-18 1,-53 168 31,62-212-32,35-61 1,-18 35-16,18-9 16,-17 9-1,17 35 1,-18-52-16,1 78 16,17 1-1,0-45 1,0-17-1,0-9 1,0-26-16,0 9 16,0-10-1,0 27 1,0 9 15,0-44-15,0 26-1,0 53 1,0-35 0,0-26-1,0-10-15,0 45 32,0-53-32,0 9 15,0-1 1,0 10 15,0-10-15,8 1-16,10 44 15,8-18 1,10-9 0,-36-17 15,0 8-16,9-8 17,8 0 15,1-1-47,-1 10 15,-8-10-15,9 10 16,-18 8-1,0-26 1,0 8 31,18 1-31,-10-9-16,-8 26 31,36-17 0,-36-9 32,0 26 93,0 0 453,17 27-609,-17-36 16,0 36-16,18-27 15,0 71 1,17-26 15,-18-36 1,1-18-32,-18-8 31,0 17-16,0-26 1,0 9 0,9-1-1,-9-8 17,18-9-32,-18 35 15,17-35 1,-8 27-1,-9-10 1,18-17 0,-18 18-1,0 0 17,17-10-17,1 10-15,26 44 16,-44-45-1,18 1 1,-18-9 15,17 9 1,-17-1-17,9-17 16,-9 18-15,18-9 0,-1 8-1,-8 19-15,44-28 16,-26 28 0,17-10 15,-9-8-16,27-18 1,-45 0-16,-8 17 16,9-17-1,-1 9 1,-8-9-16,9 0 16,44 53-1,-45-53 1,1 0-1,0 9 17,-10 9-1,10-18-31,0 0 16,-10 17-16,54 1 31,-27-18-16,-17 0-15,9 0 32,17 0-17,-9 0-15,-17 9 16,8-9 0,-8 0-16,26 0 15,9 0 1,97 0 15,-115 0-31,106 0 16,-53 0-1,-17 0 1,-27 0 15,-26 0-15,-1 0-1,63-9 1,-45 9 0,-9-9-1,1 9 1,-10-18 31,36 1-32,-17-1-15,52 1 16,35-28 0,-87 45-1,-28 0-15,28 0 16,-19 0 78,10 0-94,52 0 15,-44 0-15,-8 0 16,61 0 0,-26 0-1,-9 0 1,-36 27 31,1-27 15,-9 0-46,8 0-16,1 0 0,-9 0 109,26 0-109,-8 0 16,26 0-1,-9 0 1,44 0 0,-53 18-16,-8-18 31,-10 0-31,54 17 31,-1-17-15,36 0-1,-35 18 1,79-18 0,-80 0-1,45 0 1,70 0 0,-88 0-1,18-9 1,-71 9 15,-35 0-31,8 0 31,36 0-31,-9-18 32,62-52-17,-53 43 1,-18 19-1,-26 8 1,9 0 47</inkml:trace>
  <inkml:trace contextRef="#ctx0" brushRef="#br0" timeOffset="39505.282">9684 16387 0,'17'-53'719,"1"-9"-719,8-18 15,-8 28-15,0-10 16,35-115 0,194-202 31,-212 317-32,44-79 1,-35 62-1,9-36 1,-17 27 0,-36 0-1,0 17 1,26-149 0,-26 88-1,-35 17 1,-71-88 15,-26 18-31,-45-36 16,45 1-1,61 52 1,18-8 0,9 88 15,9-53-16,17 105-15,-26-105 16,27 53 0,-1-9-1,0-9 1,-17 18 0,35-9-1,-17-53 1,-1 106-1,18-9 1,0 27 0,-18-1-1,18 10 17,0-1-17,0-26 1,-17 26-1,17 1 48,-9 8-47,-9 9-1,1 0-15,-45 9 16,-62 43-1,-123 195 1,9 80 0,27-54-1,96-176 1,36 0 15,43-53-31,1 9 16,-18-9-1,27-8 1,-10-19 0,28-17-1,-10 9 1,0-9 0,-8 0-1,8 0 48,1 0-63,-1 0 62,9 0-46,-9 0-1,1 0-15,-10 0 16,-26-18 0,27-17-1,-18-9 1,9 9 0,-62-9 15,61 26-31,-61-44 15,-9 9 1,36 53 15,-1-17-31,27-1 16,-62 0 15,62 18-15,-62 0-1,80 0 1,-9 0 0,-9 0-1,0 0 1,8 0 0,10 0-1,-9 0 1,-10 0-1,19 0 17,-9-8-32,-9 8 15,-18 0 17,44 0-17,-8 0 1,-36-18-1,27 18 1,8-35 0,-34 8-1,25 10 1,10 17 0,-9-18-1,-27 0 1,62 9 15,-27-26-31,10 9 16,8 26 31,9-18-32,-18 18 16,18-18-15,-17 18 0,-10 0-1,9 0 17,1 0-17,-1 0-15,9 0 31,-8 0-15,-1 0 0,9-8-16,-44 8 15,27 0 1,-9 0 15,26 0-31,-9 0 16,1 17-1,8-17 1,-27 18 15,19 17-15,-1-17 0,1-9-1,8 8 1,-27-17-1,28 0 1,-10 0 0,0 0 31,-8 0-32,8 0 1,1 0-1,-10 0 1,10 0 93,-1 0-93,9 0 47,-9 0-63,-17 0 15,26 0 1,-8 0-1,-1 0 17,0 0-1,10 0 0,-10 0 32</inkml:trace>
  <inkml:trace contextRef="#ctx0" brushRef="#br0" timeOffset="53894.5">14190 14658 0</inkml:trace>
  <inkml:trace contextRef="#ctx0" brushRef="#br0" timeOffset="72273.945">8290 18036 0,'9'0'656,"9"0"-656,-9 0 31,8 0 1,18 0 93</inkml:trace>
  <inkml:trace contextRef="#ctx0" brushRef="#br0" timeOffset="103786.791">10566 5230 0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124.13793" units="1/cm"/>
          <inkml:channelProperty channel="T" name="resolution" value="1" units="1/dev"/>
        </inkml:channelProperties>
      </inkml:inkSource>
      <inkml:timestamp xml:id="ts0" timeString="2022-05-13T01:22:35.9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22710 8916 0,'27'18'281,"-1"-18"-265,9 0-16,150 18 31,18-18 0,-114 0-15,-54 0 0,9 0-1,35 0 1,-52 0-1,-10 0-15,-8 0 16,53 0 0,-27 0-1,-8 0 1,8 0-16,27 0 16,-27 0-1,9 0 1,0 0-1,27 0 1,-45 0 0,9 0-1,-8 0 1,17 0 15,-26 0 32</inkml:trace>
  <inkml:trace contextRef="#ctx0" brushRef="#br0" timeOffset="26524.386">16131 11157 0,'17'0'297,"1"0"-297,0 0 15,-10 0-15,10 0 16,0 0-16,8 0 15,36 0-15,44 0 32,-27 0-1,-61 0-15,-1 0-16,10 0 31,-9 0-31,-10 0 15,28 0 1,-10 0 0,9 0-1,-8 0 1,-10 0 0,1 0-16</inkml:trace>
  <inkml:trace contextRef="#ctx0" brushRef="#br0" timeOffset="29111.564">15752 11227 0,'17'0'297,"18"18"-297,-26-18 15,9 0 1,8 0 15,-8 0-31,0 0 78,-1 0-15</inkml:trace>
  <inkml:trace contextRef="#ctx0" brushRef="#br0" timeOffset="33613.386">15249 11289 0,'17'0'406,"1"0"-390,9 0-16,-10 0 15,1 0 1,52 0 31,-52 0-47,26 0 15,-26 0 1,-1 0 0,10 0-1,-9 0 17,-1 0-1,-8 0-16,26 9 1,-35 0-16,0 8 16,0 1-1,0-9 1,0 8 0,0 1-1,0-9 1,0 8 15,0 19-15,-26-10-16,-1 9 15,-8-35 1,17 18 0,10-18-16,-54 0 31,27 0-16,26 0 1,-27 0 0,19 0-1,8-9 1,-9-17 0,18 8-16,-35 18 15,35-18 1,0 1-1,-9 8 17,9-9-17,0 1 1,0 8 0,0-9 30,0 1-30,0-1 0,0 9-1,53-26 1,-44 35-16,9-18 16,-1 18-1</inkml:trace>
  <inkml:trace contextRef="#ctx0" brushRef="#br0" timeOffset="37975.826">14790 11254 0,'9'0'1328,"0"0"-1328,8 0 31,1 0 0,9 0 1,-10 0-1,1 0-16,-1 0 1,-8 0 0,9 0-1,0 0 32,-10 0 16,10 0-32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60" tIns="47430" rIns="94860" bIns="47430" numCol="1" anchor="t" anchorCtr="0" compatLnSpc="1">
            <a:prstTxWarp prst="textNoShape">
              <a:avLst/>
            </a:prstTxWarp>
          </a:bodyPr>
          <a:lstStyle>
            <a:lvl1pPr algn="l" defTabSz="949325" eaLnBrk="1" hangingPunct="1">
              <a:buFont typeface="Arial" panose="020B0604020202020204" pitchFamily="34" charset="0"/>
              <a:buNone/>
              <a:defRPr sz="1200" b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60" tIns="47430" rIns="94860" bIns="47430" numCol="1" anchor="t" anchorCtr="0" compatLnSpc="1">
            <a:prstTxWarp prst="textNoShape">
              <a:avLst/>
            </a:prstTxWarp>
          </a:bodyPr>
          <a:lstStyle>
            <a:lvl1pPr algn="r" defTabSz="949325" eaLnBrk="1" hangingPunct="1">
              <a:buFont typeface="Arial" panose="020B0604020202020204" pitchFamily="34" charset="0"/>
              <a:buNone/>
              <a:defRPr sz="1200" b="0"/>
            </a:lvl1pPr>
          </a:lstStyle>
          <a:p>
            <a:pPr>
              <a:defRPr/>
            </a:pPr>
            <a:fld id="{239CD35D-6AC0-48BD-A904-3CE65F1CF367}" type="datetime1">
              <a:rPr lang="zh-CN" altLang="en-US"/>
              <a:pPr>
                <a:defRPr/>
              </a:pPr>
              <a:t>2022.05.17</a:t>
            </a:fld>
            <a:endParaRPr lang="zh-CN" altLang="en-US"/>
          </a:p>
        </p:txBody>
      </p:sp>
      <p:sp>
        <p:nvSpPr>
          <p:cNvPr id="2052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41288" y="768350"/>
            <a:ext cx="6818312" cy="383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7738" y="4860925"/>
            <a:ext cx="520382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60" tIns="47430" rIns="94860" bIns="4743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noProof="0"/>
              <a:t>单击此处编辑母版文本样式</a:t>
            </a:r>
          </a:p>
          <a:p>
            <a:pPr lvl="1"/>
            <a:r>
              <a:rPr lang="zh-CN" noProof="0"/>
              <a:t>第二级</a:t>
            </a:r>
          </a:p>
          <a:p>
            <a:pPr lvl="2"/>
            <a:r>
              <a:rPr lang="zh-CN" noProof="0"/>
              <a:t>第三级</a:t>
            </a:r>
          </a:p>
          <a:p>
            <a:pPr lvl="3"/>
            <a:r>
              <a:rPr lang="zh-CN" noProof="0"/>
              <a:t>第四级</a:t>
            </a:r>
          </a:p>
          <a:p>
            <a:pPr lvl="4"/>
            <a:r>
              <a:rPr lang="zh-CN" noProof="0"/>
              <a:t>第五级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60" tIns="47430" rIns="94860" bIns="47430" numCol="1" anchor="b" anchorCtr="0" compatLnSpc="1">
            <a:prstTxWarp prst="textNoShape">
              <a:avLst/>
            </a:prstTxWarp>
          </a:bodyPr>
          <a:lstStyle>
            <a:lvl1pPr algn="l" defTabSz="949325" eaLnBrk="1" hangingPunct="1">
              <a:buFont typeface="Arial" panose="020B0604020202020204" pitchFamily="34" charset="0"/>
              <a:buNone/>
              <a:defRPr sz="1200" b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60" tIns="47430" rIns="94860" bIns="47430" numCol="1" anchor="b" anchorCtr="0" compatLnSpc="1">
            <a:prstTxWarp prst="textNoShape">
              <a:avLst/>
            </a:prstTxWarp>
          </a:bodyPr>
          <a:lstStyle>
            <a:lvl1pPr algn="r" defTabSz="949325" eaLnBrk="1" hangingPunct="1">
              <a:buFont typeface="Arial" panose="020B0604020202020204" pitchFamily="34" charset="0"/>
              <a:buNone/>
              <a:defRPr sz="1200" b="0"/>
            </a:lvl1pPr>
          </a:lstStyle>
          <a:p>
            <a:pPr>
              <a:defRPr/>
            </a:pPr>
            <a:fld id="{32501C0A-F5AC-4D9A-A84D-077E383E90E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1130391-5276-493F-AA02-5B199C8B27BF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241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33AF66A-6E40-4824-84A0-A2199F760A96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568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9D82E6-B2A9-4B78-A863-BFDA5AC1B05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3701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F4D863-E711-4AD7-A93C-FE8CFA21B13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8978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02700" y="160339"/>
            <a:ext cx="2762251" cy="59658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1" y="160339"/>
            <a:ext cx="8089900" cy="59658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338DA1-6F28-4EE5-A70E-9D2BB1ABD50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40083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solidFill>
                  <a:srgbClr val="002060"/>
                </a:solidFill>
              </a:defRPr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4A8795-3A78-4C52-B46E-94301B2BE2E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13255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C42A69-331C-4165-8CBF-6988C2FDEFA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4727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981075"/>
            <a:ext cx="5384800" cy="5145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981075"/>
            <a:ext cx="5384800" cy="5145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CB3AA7-E581-40B0-9D03-9F4B79960BA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2679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8E73B4-AC35-42C0-B0A1-00A86DDFCA2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7010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A43233-A3E8-47FF-B25F-B16FB4D6C9E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9357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92ACAE-84E7-4BE1-B01C-CCCF3FF31F9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5714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832031-31A3-4205-A0DD-6540F5B3920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9339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63B1A8-FAB8-448F-B67E-3D35A1A1406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7890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938"/>
            <a:ext cx="12192000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90950" y="160338"/>
            <a:ext cx="78740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CN" altLang="zh-CN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81075"/>
            <a:ext cx="10972800" cy="514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  <a:p>
            <a:pPr lvl="2"/>
            <a:r>
              <a:rPr lang="zh-CN" altLang="zh-CN" dirty="0"/>
              <a:t>第三级</a:t>
            </a:r>
          </a:p>
          <a:p>
            <a:pPr lvl="3"/>
            <a:r>
              <a:rPr lang="zh-CN" altLang="zh-CN" dirty="0"/>
              <a:t>第四级</a:t>
            </a:r>
          </a:p>
          <a:p>
            <a:pPr lvl="4"/>
            <a:r>
              <a:rPr lang="zh-CN" altLang="zh-CN" dirty="0"/>
              <a:t>第五级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1682413" y="6581775"/>
            <a:ext cx="527050" cy="33178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vert="horz" wrap="square" lIns="18000" tIns="0" rIns="18000" bIns="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30000"/>
              </a:spcBef>
              <a:buFont typeface="Arial" panose="020B0604020202020204" pitchFamily="34" charset="0"/>
              <a:buNone/>
              <a:defRPr sz="1600" b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1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FAEA29F-A3D8-4831-BC1C-24ABCE56FDE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3887788" y="836613"/>
            <a:ext cx="7872412" cy="71437"/>
          </a:xfrm>
          <a:prstGeom prst="rect">
            <a:avLst/>
          </a:prstGeom>
          <a:gradFill rotWithShape="1">
            <a:gsLst>
              <a:gs pos="0">
                <a:srgbClr val="EAEAEA"/>
              </a:gs>
              <a:gs pos="100000">
                <a:srgbClr val="4D4D4D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 b="0"/>
          </a:p>
        </p:txBody>
      </p:sp>
      <p:sp>
        <p:nvSpPr>
          <p:cNvPr id="1032" name="Text Box 8"/>
          <p:cNvSpPr txBox="1">
            <a:spLocks noChangeArrowheads="1"/>
          </p:cNvSpPr>
          <p:nvPr userDrawn="1"/>
        </p:nvSpPr>
        <p:spPr bwMode="auto">
          <a:xfrm>
            <a:off x="1539875" y="6500813"/>
            <a:ext cx="35702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1600" b="0" dirty="0">
                <a:solidFill>
                  <a:srgbClr val="CC3300"/>
                </a:solidFill>
                <a:latin typeface="楷体" pitchFamily="49" charset="-122"/>
                <a:ea typeface="楷体" pitchFamily="49" charset="-122"/>
              </a:rPr>
              <a:t>《</a:t>
            </a:r>
            <a:r>
              <a:rPr lang="zh-CN" altLang="en-US" sz="1600" b="0" dirty="0">
                <a:solidFill>
                  <a:srgbClr val="CC3300"/>
                </a:solidFill>
                <a:latin typeface="楷体" pitchFamily="49" charset="-122"/>
                <a:ea typeface="楷体" pitchFamily="49" charset="-122"/>
              </a:rPr>
              <a:t>汇编语言与接口技术</a:t>
            </a:r>
            <a:r>
              <a:rPr lang="en-US" altLang="zh-CN" sz="1600" b="0" dirty="0">
                <a:solidFill>
                  <a:srgbClr val="CC3300"/>
                </a:solidFill>
                <a:latin typeface="楷体" pitchFamily="49" charset="-122"/>
                <a:ea typeface="楷体" pitchFamily="49" charset="-122"/>
              </a:rPr>
              <a:t>》</a:t>
            </a:r>
            <a:r>
              <a:rPr lang="zh-CN" altLang="en-US" sz="1600" b="0" dirty="0">
                <a:solidFill>
                  <a:srgbClr val="CC3300"/>
                </a:solidFill>
                <a:latin typeface="楷体" pitchFamily="49" charset="-122"/>
                <a:ea typeface="楷体" pitchFamily="49" charset="-122"/>
              </a:rPr>
              <a:t>讲义</a:t>
            </a:r>
            <a:r>
              <a:rPr lang="en-US" altLang="zh-CN" sz="1600" b="0" dirty="0">
                <a:solidFill>
                  <a:srgbClr val="CC3300"/>
                </a:solidFill>
                <a:latin typeface="楷体" pitchFamily="49" charset="-122"/>
                <a:ea typeface="楷体" pitchFamily="49" charset="-122"/>
              </a:rPr>
              <a:t>/</a:t>
            </a:r>
            <a:r>
              <a:rPr lang="zh-CN" altLang="en-US" sz="1600" b="0" dirty="0">
                <a:solidFill>
                  <a:srgbClr val="CC3300"/>
                </a:solidFill>
                <a:latin typeface="楷体" pitchFamily="49" charset="-122"/>
                <a:ea typeface="楷体" pitchFamily="49" charset="-122"/>
              </a:rPr>
              <a:t>张华平</a:t>
            </a:r>
            <a:endParaRPr lang="en-US" sz="1600" b="0" dirty="0">
              <a:solidFill>
                <a:srgbClr val="CC3300"/>
              </a:solidFill>
              <a:latin typeface="楷体" pitchFamily="49" charset="-122"/>
              <a:ea typeface="楷体" pitchFamily="49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3300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3300"/>
          </a:solidFill>
          <a:latin typeface="Arial" pitchFamily="34" charset="0"/>
          <a:ea typeface="黑体" pitchFamily="49" charset="-122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3300"/>
          </a:solidFill>
          <a:latin typeface="Arial" pitchFamily="34" charset="0"/>
          <a:ea typeface="黑体" pitchFamily="49" charset="-122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3300"/>
          </a:solidFill>
          <a:latin typeface="Arial" pitchFamily="34" charset="0"/>
          <a:ea typeface="黑体" pitchFamily="49" charset="-122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3300"/>
          </a:solidFill>
          <a:latin typeface="Arial" pitchFamily="34" charset="0"/>
          <a:ea typeface="黑体" pitchFamily="49" charset="-122"/>
        </a:defRPr>
      </a:lvl5pPr>
      <a:lvl6pPr marL="457200"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3300"/>
          </a:solidFill>
          <a:latin typeface="Arial" pitchFamily="34" charset="0"/>
          <a:ea typeface="黑体" pitchFamily="49" charset="-122"/>
        </a:defRPr>
      </a:lvl6pPr>
      <a:lvl7pPr marL="914400"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3300"/>
          </a:solidFill>
          <a:latin typeface="Arial" pitchFamily="34" charset="0"/>
          <a:ea typeface="黑体" pitchFamily="49" charset="-122"/>
        </a:defRPr>
      </a:lvl7pPr>
      <a:lvl8pPr marL="1371600"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3300"/>
          </a:solidFill>
          <a:latin typeface="Arial" pitchFamily="34" charset="0"/>
          <a:ea typeface="黑体" pitchFamily="49" charset="-122"/>
        </a:defRPr>
      </a:lvl8pPr>
      <a:lvl9pPr marL="1828800"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3300"/>
          </a:solidFill>
          <a:latin typeface="Arial" pitchFamily="34" charset="0"/>
          <a:ea typeface="黑体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66"/>
        </a:buClr>
        <a:buSzPct val="80000"/>
        <a:buFont typeface="Wingdings" panose="05000000000000000000" pitchFamily="2" charset="2"/>
        <a:buChar char="ì"/>
        <a:tabLst>
          <a:tab pos="2511425" algn="l"/>
        </a:tabLst>
        <a:defRPr sz="3200">
          <a:solidFill>
            <a:srgbClr val="000066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CC3300"/>
        </a:buClr>
        <a:buSzPct val="80000"/>
        <a:buFont typeface="Wingdings" panose="05000000000000000000" pitchFamily="2" charset="2"/>
        <a:buChar char="n"/>
        <a:tabLst>
          <a:tab pos="2511425" algn="l"/>
        </a:tabLst>
        <a:defRPr sz="2800">
          <a:solidFill>
            <a:srgbClr val="002060"/>
          </a:solidFill>
          <a:latin typeface="楷体" panose="02010609060101010101" pitchFamily="49" charset="-122"/>
          <a:ea typeface="楷体" panose="02010609060101010101" pitchFamily="49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•"/>
        <a:tabLst>
          <a:tab pos="2511425" algn="l"/>
        </a:tabLst>
        <a:defRPr sz="24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–"/>
        <a:tabLst>
          <a:tab pos="2511425" algn="l"/>
        </a:tabLst>
        <a:defRPr sz="20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tabLst>
          <a:tab pos="2511425" algn="l"/>
        </a:tabLst>
        <a:defRPr sz="20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»"/>
        <a:tabLst>
          <a:tab pos="2511425" algn="l"/>
        </a:tabLst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»"/>
        <a:tabLst>
          <a:tab pos="2511425" algn="l"/>
        </a:tabLst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»"/>
        <a:tabLst>
          <a:tab pos="2511425" algn="l"/>
        </a:tabLst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»"/>
        <a:tabLst>
          <a:tab pos="2511425" algn="l"/>
        </a:tabLst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customXml" Target="../ink/ink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hi.baidu.com/drkevinzhang/" TargetMode="External"/><Relationship Id="rId2" Type="http://schemas.openxmlformats.org/officeDocument/2006/relationships/hyperlink" Target="mailto:kevinzhang@bit.edu.cn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5" Type="http://schemas.openxmlformats.org/officeDocument/2006/relationships/image" Target="../media/image41.png"/><Relationship Id="rId4" Type="http://schemas.openxmlformats.org/officeDocument/2006/relationships/customXml" Target="../ink/ink13.xml"/><Relationship Id="rId9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customXml" Target="../ink/ink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customXml" Target="../ink/ink3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mailto:kevinzhang@bit.edu.cn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customXml" Target="../ink/ink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customXml" Target="../ink/ink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最近的课程时间安排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第八章接口技术</a:t>
            </a:r>
            <a:r>
              <a:rPr lang="en-US" altLang="zh-CN" dirty="0"/>
              <a:t>+</a:t>
            </a:r>
            <a:r>
              <a:rPr lang="zh-CN" altLang="en-US" dirty="0"/>
              <a:t>第九章</a:t>
            </a:r>
            <a:endParaRPr lang="en-US" altLang="zh-CN" dirty="0"/>
          </a:p>
          <a:p>
            <a:r>
              <a:rPr lang="zh-CN" altLang="en-US" dirty="0"/>
              <a:t>个人上机考核，在线，一对一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节课时间 团队游戏考核</a:t>
            </a:r>
            <a:endParaRPr lang="en-US" altLang="zh-CN" dirty="0"/>
          </a:p>
          <a:p>
            <a:r>
              <a:rPr lang="zh-CN" altLang="en-US" dirty="0"/>
              <a:t>最后一节课 考试考点复习</a:t>
            </a:r>
          </a:p>
        </p:txBody>
      </p:sp>
    </p:spTree>
    <p:extLst>
      <p:ext uri="{BB962C8B-B14F-4D97-AF65-F5344CB8AC3E}">
        <p14:creationId xmlns:p14="http://schemas.microsoft.com/office/powerpoint/2010/main" val="4240897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波特率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CN" altLang="en-US" sz="2800" dirty="0"/>
              <a:t>例</a:t>
            </a:r>
            <a:r>
              <a:rPr lang="en-US" altLang="zh-CN" sz="2800" dirty="0"/>
              <a:t>8.2 </a:t>
            </a:r>
            <a:r>
              <a:rPr lang="zh-CN" altLang="en-US" sz="2800" dirty="0"/>
              <a:t>假定波特率为</a:t>
            </a:r>
            <a:r>
              <a:rPr lang="en-US" altLang="zh-CN" sz="2800" dirty="0"/>
              <a:t>9600b/s</a:t>
            </a:r>
            <a:r>
              <a:rPr lang="zh-CN" altLang="en-US" sz="2800" dirty="0"/>
              <a:t>，异步方式下，每个字符对应</a:t>
            </a:r>
            <a:r>
              <a:rPr lang="en-US" altLang="zh-CN" sz="2800" dirty="0"/>
              <a:t>1</a:t>
            </a:r>
            <a:r>
              <a:rPr lang="zh-CN" altLang="en-US" sz="2800" dirty="0"/>
              <a:t>个起始位、</a:t>
            </a:r>
            <a:r>
              <a:rPr lang="en-US" altLang="zh-CN" sz="2800" dirty="0"/>
              <a:t>7 </a:t>
            </a:r>
            <a:r>
              <a:rPr lang="zh-CN" altLang="en-US" sz="2800" dirty="0"/>
              <a:t>个数据位、</a:t>
            </a:r>
            <a:r>
              <a:rPr lang="en-US" altLang="zh-CN" sz="2800" dirty="0"/>
              <a:t>1 </a:t>
            </a:r>
            <a:r>
              <a:rPr lang="zh-CN" altLang="en-US" sz="2800" dirty="0"/>
              <a:t>个奇偶校验位和</a:t>
            </a:r>
            <a:r>
              <a:rPr lang="en-US" altLang="zh-CN" sz="2800" dirty="0"/>
              <a:t>1 </a:t>
            </a:r>
            <a:r>
              <a:rPr lang="zh-CN" altLang="en-US" sz="2800" dirty="0"/>
              <a:t>个停止位。求：每传输一个二进制位需要的时间是多少？数据传输效率是多少？每秒钟能传输的最大字符数为多少？每秒钟有效数据传输位是多少？</a:t>
            </a:r>
            <a:endParaRPr lang="en-US" altLang="zh-CN" sz="2800" dirty="0"/>
          </a:p>
          <a:p>
            <a:r>
              <a:rPr lang="zh-CN" altLang="zh-CN" sz="2800" dirty="0">
                <a:solidFill>
                  <a:srgbClr val="FF0000"/>
                </a:solidFill>
              </a:rPr>
              <a:t>①每传输一个二进制位需要的时间为</a:t>
            </a:r>
            <a:r>
              <a:rPr lang="en-US" altLang="zh-CN" sz="2800" dirty="0">
                <a:solidFill>
                  <a:srgbClr val="FF0000"/>
                </a:solidFill>
              </a:rPr>
              <a:t>1</a:t>
            </a:r>
            <a:r>
              <a:rPr lang="zh-CN" altLang="zh-CN" sz="2800" dirty="0">
                <a:solidFill>
                  <a:srgbClr val="FF0000"/>
                </a:solidFill>
              </a:rPr>
              <a:t>÷</a:t>
            </a:r>
            <a:r>
              <a:rPr lang="en-US" altLang="zh-CN" sz="2800" dirty="0">
                <a:solidFill>
                  <a:srgbClr val="FF0000"/>
                </a:solidFill>
              </a:rPr>
              <a:t>9600 = 0.0001042</a:t>
            </a:r>
            <a:r>
              <a:rPr lang="zh-CN" altLang="zh-CN" sz="2800" dirty="0">
                <a:solidFill>
                  <a:srgbClr val="FF0000"/>
                </a:solidFill>
              </a:rPr>
              <a:t>秒</a:t>
            </a:r>
            <a:r>
              <a:rPr lang="en-US" altLang="zh-CN" sz="2800" dirty="0">
                <a:solidFill>
                  <a:srgbClr val="FF0000"/>
                </a:solidFill>
              </a:rPr>
              <a:t>= 0.1042</a:t>
            </a:r>
            <a:r>
              <a:rPr lang="zh-CN" altLang="zh-CN" sz="2800" dirty="0">
                <a:solidFill>
                  <a:srgbClr val="FF0000"/>
                </a:solidFill>
              </a:rPr>
              <a:t>毫秒。</a:t>
            </a:r>
          </a:p>
          <a:p>
            <a:r>
              <a:rPr lang="zh-CN" altLang="zh-CN" sz="2800" dirty="0">
                <a:solidFill>
                  <a:srgbClr val="FF0000"/>
                </a:solidFill>
              </a:rPr>
              <a:t>②数据传输效率是</a:t>
            </a:r>
            <a:r>
              <a:rPr lang="en-US" altLang="zh-CN" sz="2800" dirty="0">
                <a:solidFill>
                  <a:srgbClr val="FF0000"/>
                </a:solidFill>
              </a:rPr>
              <a:t>7 /</a:t>
            </a:r>
            <a:r>
              <a:rPr lang="zh-CN" altLang="zh-CN" sz="2800" dirty="0">
                <a:solidFill>
                  <a:srgbClr val="FF0000"/>
                </a:solidFill>
              </a:rPr>
              <a:t>（</a:t>
            </a:r>
            <a:r>
              <a:rPr lang="en-US" altLang="zh-CN" sz="2800" dirty="0">
                <a:solidFill>
                  <a:srgbClr val="FF0000"/>
                </a:solidFill>
              </a:rPr>
              <a:t>1+7+1+1</a:t>
            </a:r>
            <a:r>
              <a:rPr lang="zh-CN" altLang="zh-CN" sz="2800" dirty="0">
                <a:solidFill>
                  <a:srgbClr val="FF0000"/>
                </a:solidFill>
              </a:rPr>
              <a:t>）</a:t>
            </a:r>
            <a:r>
              <a:rPr lang="en-US" altLang="zh-CN" sz="2800" dirty="0">
                <a:solidFill>
                  <a:srgbClr val="FF0000"/>
                </a:solidFill>
              </a:rPr>
              <a:t>= 70%</a:t>
            </a:r>
            <a:r>
              <a:rPr lang="zh-CN" altLang="zh-CN" sz="2800" dirty="0">
                <a:solidFill>
                  <a:srgbClr val="FF0000"/>
                </a:solidFill>
              </a:rPr>
              <a:t>。</a:t>
            </a:r>
          </a:p>
          <a:p>
            <a:r>
              <a:rPr lang="zh-CN" altLang="zh-CN" sz="2800" dirty="0">
                <a:solidFill>
                  <a:srgbClr val="FF0000"/>
                </a:solidFill>
              </a:rPr>
              <a:t>③传送一个字符就需要</a:t>
            </a:r>
            <a:r>
              <a:rPr lang="en-US" altLang="zh-CN" sz="2800" dirty="0">
                <a:solidFill>
                  <a:srgbClr val="FF0000"/>
                </a:solidFill>
              </a:rPr>
              <a:t>10</a:t>
            </a:r>
            <a:r>
              <a:rPr lang="zh-CN" altLang="zh-CN" sz="2800" dirty="0">
                <a:solidFill>
                  <a:srgbClr val="FF0000"/>
                </a:solidFill>
              </a:rPr>
              <a:t>个二进制信息位。每秒钟能传输的最大字符数为</a:t>
            </a:r>
            <a:r>
              <a:rPr lang="en-US" altLang="zh-CN" sz="2800" dirty="0">
                <a:solidFill>
                  <a:srgbClr val="FF0000"/>
                </a:solidFill>
              </a:rPr>
              <a:t>9600</a:t>
            </a:r>
            <a:r>
              <a:rPr lang="zh-CN" altLang="zh-CN" sz="2800" dirty="0">
                <a:solidFill>
                  <a:srgbClr val="FF0000"/>
                </a:solidFill>
              </a:rPr>
              <a:t>÷</a:t>
            </a:r>
            <a:r>
              <a:rPr lang="en-US" altLang="zh-CN" sz="2800" dirty="0">
                <a:solidFill>
                  <a:srgbClr val="FF0000"/>
                </a:solidFill>
              </a:rPr>
              <a:t>10=960</a:t>
            </a:r>
            <a:r>
              <a:rPr lang="zh-CN" altLang="zh-CN" sz="2800" dirty="0">
                <a:solidFill>
                  <a:srgbClr val="FF0000"/>
                </a:solidFill>
              </a:rPr>
              <a:t>个字符。</a:t>
            </a:r>
          </a:p>
          <a:p>
            <a:r>
              <a:rPr lang="zh-CN" altLang="zh-CN" sz="2800" dirty="0">
                <a:solidFill>
                  <a:srgbClr val="FF0000"/>
                </a:solidFill>
              </a:rPr>
              <a:t>④每秒钟有效数据传输位</a:t>
            </a:r>
            <a:r>
              <a:rPr lang="en-US" altLang="zh-CN" sz="2800" dirty="0">
                <a:solidFill>
                  <a:srgbClr val="FF0000"/>
                </a:solidFill>
              </a:rPr>
              <a:t>=9600×70%=6720 bit</a:t>
            </a:r>
            <a:r>
              <a:rPr lang="zh-CN" altLang="zh-CN" sz="2800" dirty="0"/>
              <a:t>。</a:t>
            </a:r>
          </a:p>
          <a:p>
            <a:endParaRPr lang="zh-CN" altLang="en-US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8AAC8608-91BA-4894-9573-B61F00556503}"/>
                  </a:ext>
                </a:extLst>
              </p14:cNvPr>
              <p14:cNvContentPartPr/>
              <p14:nvPr/>
            </p14:nvContentPartPr>
            <p14:xfrm>
              <a:off x="793800" y="1400040"/>
              <a:ext cx="10919160" cy="45154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8AAC8608-91BA-4894-9573-B61F005565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4440" y="1390680"/>
                <a:ext cx="10937880" cy="453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8805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2495550" y="274638"/>
            <a:ext cx="7715250" cy="850900"/>
          </a:xfrm>
        </p:spPr>
        <p:txBody>
          <a:bodyPr/>
          <a:lstStyle/>
          <a:p>
            <a:r>
              <a:rPr lang="en-US" altLang="zh-CN"/>
              <a:t>8.1 </a:t>
            </a:r>
            <a:r>
              <a:rPr lang="zh-CN" altLang="en-US"/>
              <a:t>串行接口及应用</a:t>
            </a:r>
          </a:p>
        </p:txBody>
      </p:sp>
      <p:sp>
        <p:nvSpPr>
          <p:cNvPr id="13315" name="内容占位符 2"/>
          <p:cNvSpPr>
            <a:spLocks noGrp="1"/>
          </p:cNvSpPr>
          <p:nvPr>
            <p:ph idx="1"/>
          </p:nvPr>
        </p:nvSpPr>
        <p:spPr>
          <a:xfrm>
            <a:off x="479376" y="1125538"/>
            <a:ext cx="11233248" cy="5111750"/>
          </a:xfrm>
        </p:spPr>
        <p:txBody>
          <a:bodyPr/>
          <a:lstStyle/>
          <a:p>
            <a:r>
              <a:rPr lang="zh-CN" altLang="en-US" dirty="0"/>
              <a:t>时钟误差</a:t>
            </a:r>
            <a:endParaRPr lang="en-US" altLang="zh-CN" dirty="0"/>
          </a:p>
          <a:p>
            <a:pPr lvl="1" algn="just"/>
            <a:r>
              <a:rPr lang="zh-CN" altLang="en-US" dirty="0"/>
              <a:t>串行异步通信的发送方和接收方没有一个统一的时钟信号，发送方和接收方的时钟频率可能存在一定的误差。只要双方的时钟的误差范围不超过一定的限度，双方仍然可以正确地通信。</a:t>
            </a:r>
            <a:endParaRPr lang="en-US" altLang="zh-CN" dirty="0"/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/>
          </a:p>
          <a:p>
            <a:pPr lvl="1" algn="just"/>
            <a:r>
              <a:rPr lang="zh-CN" altLang="en-US" dirty="0"/>
              <a:t>时钟频率 </a:t>
            </a:r>
            <a:r>
              <a:rPr lang="en-US" altLang="zh-CN" dirty="0"/>
              <a:t>= </a:t>
            </a:r>
            <a:r>
              <a:rPr lang="zh-CN" altLang="en-US" dirty="0"/>
              <a:t>波特率因子 </a:t>
            </a:r>
            <a:r>
              <a:rPr lang="en-US" altLang="zh-CN" dirty="0"/>
              <a:t>× </a:t>
            </a:r>
            <a:r>
              <a:rPr lang="zh-CN" altLang="en-US" dirty="0"/>
              <a:t>波特率</a:t>
            </a:r>
          </a:p>
        </p:txBody>
      </p:sp>
      <p:pic>
        <p:nvPicPr>
          <p:cNvPr id="13316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0" y="3140968"/>
            <a:ext cx="66960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402" y="5072483"/>
            <a:ext cx="2876550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7E401DE-3B1A-4D58-9916-AAE0990D8DA7}"/>
                  </a:ext>
                </a:extLst>
              </p14:cNvPr>
              <p14:cNvContentPartPr/>
              <p14:nvPr/>
            </p14:nvContentPartPr>
            <p14:xfrm>
              <a:off x="1504800" y="2590920"/>
              <a:ext cx="8623800" cy="41086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7E401DE-3B1A-4D58-9916-AAE0990D8DA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5440" y="2581560"/>
                <a:ext cx="8642520" cy="412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6541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>
          <a:xfrm>
            <a:off x="2495550" y="274638"/>
            <a:ext cx="7715250" cy="850900"/>
          </a:xfrm>
        </p:spPr>
        <p:txBody>
          <a:bodyPr/>
          <a:lstStyle/>
          <a:p>
            <a:r>
              <a:rPr lang="en-US" altLang="zh-CN"/>
              <a:t>8.1 </a:t>
            </a:r>
            <a:r>
              <a:rPr lang="zh-CN" altLang="en-US"/>
              <a:t>串行接口及应用</a:t>
            </a:r>
          </a:p>
        </p:txBody>
      </p:sp>
      <p:sp>
        <p:nvSpPr>
          <p:cNvPr id="14339" name="内容占位符 2"/>
          <p:cNvSpPr>
            <a:spLocks noGrp="1"/>
          </p:cNvSpPr>
          <p:nvPr>
            <p:ph idx="1"/>
          </p:nvPr>
        </p:nvSpPr>
        <p:spPr>
          <a:xfrm>
            <a:off x="263352" y="1125538"/>
            <a:ext cx="11449272" cy="5111750"/>
          </a:xfrm>
        </p:spPr>
        <p:txBody>
          <a:bodyPr/>
          <a:lstStyle/>
          <a:p>
            <a:r>
              <a:rPr lang="zh-CN" altLang="en-US" dirty="0"/>
              <a:t>同步串行通信协议</a:t>
            </a:r>
            <a:endParaRPr lang="en-US" altLang="zh-CN" dirty="0"/>
          </a:p>
          <a:p>
            <a:pPr lvl="1"/>
            <a:r>
              <a:rPr lang="zh-CN" altLang="en-US" dirty="0"/>
              <a:t>发送方和接收方使用同一个时钟信号，数据流中的字符与字符之间、字符内部的位与位之间都同步。</a:t>
            </a:r>
            <a:endParaRPr lang="en-US" altLang="zh-CN" dirty="0"/>
          </a:p>
          <a:p>
            <a:pPr lvl="1"/>
            <a:r>
              <a:rPr lang="zh-CN" altLang="en-US" dirty="0"/>
              <a:t>面向字符的同步协议：被传送的数据块是由字符组成的，</a:t>
            </a:r>
            <a:r>
              <a:rPr lang="zh-CN" altLang="en-US" dirty="0">
                <a:solidFill>
                  <a:srgbClr val="FF0000"/>
                </a:solidFill>
              </a:rPr>
              <a:t>不像异步协议那样需在每个字符前后附加起始和停止位</a:t>
            </a:r>
            <a:r>
              <a:rPr lang="zh-CN" altLang="en-US" dirty="0"/>
              <a:t>，因此传输效率提高了。</a:t>
            </a:r>
          </a:p>
        </p:txBody>
      </p:sp>
      <p:pic>
        <p:nvPicPr>
          <p:cNvPr id="14340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292600"/>
            <a:ext cx="8686800" cy="90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5705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>
          <a:xfrm>
            <a:off x="2495550" y="274638"/>
            <a:ext cx="7715250" cy="850900"/>
          </a:xfrm>
        </p:spPr>
        <p:txBody>
          <a:bodyPr/>
          <a:lstStyle/>
          <a:p>
            <a:r>
              <a:rPr lang="en-US" altLang="zh-CN"/>
              <a:t>8.1 </a:t>
            </a:r>
            <a:r>
              <a:rPr lang="zh-CN" altLang="en-US"/>
              <a:t>串行接口及应用</a:t>
            </a:r>
          </a:p>
        </p:txBody>
      </p:sp>
      <p:sp>
        <p:nvSpPr>
          <p:cNvPr id="15363" name="内容占位符 2"/>
          <p:cNvSpPr>
            <a:spLocks noGrp="1"/>
          </p:cNvSpPr>
          <p:nvPr>
            <p:ph idx="1"/>
          </p:nvPr>
        </p:nvSpPr>
        <p:spPr>
          <a:xfrm>
            <a:off x="623392" y="1052736"/>
            <a:ext cx="11089232" cy="5184552"/>
          </a:xfrm>
        </p:spPr>
        <p:txBody>
          <a:bodyPr/>
          <a:lstStyle/>
          <a:p>
            <a:r>
              <a:rPr lang="zh-CN" altLang="en-US" b="0" dirty="0"/>
              <a:t>面向比特的同步协议</a:t>
            </a:r>
            <a:endParaRPr lang="en-US" altLang="zh-CN" b="0" dirty="0"/>
          </a:p>
          <a:p>
            <a:pPr lvl="1"/>
            <a:r>
              <a:rPr lang="zh-CN" altLang="en-US" dirty="0"/>
              <a:t>所传输的一帧数据的长度可以是任意位，而且它是靠约定的位组合模式，而不是靠特定字符来标志帧的开始和结束。</a:t>
            </a:r>
            <a:endParaRPr lang="en-US" altLang="zh-CN" dirty="0"/>
          </a:p>
          <a:p>
            <a:pPr lvl="1"/>
            <a:r>
              <a:rPr lang="en-US" altLang="zh-CN" dirty="0"/>
              <a:t>16</a:t>
            </a:r>
            <a:r>
              <a:rPr lang="zh-CN" altLang="en-US" dirty="0"/>
              <a:t>位循环冗余校验码</a:t>
            </a:r>
            <a:r>
              <a:rPr lang="en-US" altLang="zh-CN" dirty="0"/>
              <a:t>CRC</a:t>
            </a:r>
            <a:endParaRPr lang="zh-CN" altLang="en-US" dirty="0"/>
          </a:p>
        </p:txBody>
      </p:sp>
      <p:pic>
        <p:nvPicPr>
          <p:cNvPr id="1536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164" y="3830639"/>
            <a:ext cx="8575675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6993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>
          <a:xfrm>
            <a:off x="2495550" y="274638"/>
            <a:ext cx="7715250" cy="850900"/>
          </a:xfrm>
        </p:spPr>
        <p:txBody>
          <a:bodyPr/>
          <a:lstStyle/>
          <a:p>
            <a:r>
              <a:rPr lang="en-US" altLang="zh-CN"/>
              <a:t>8.1 </a:t>
            </a:r>
            <a:r>
              <a:rPr lang="zh-CN" altLang="en-US"/>
              <a:t>串行接口及应用</a:t>
            </a:r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>
          <a:xfrm>
            <a:off x="623392" y="1196752"/>
            <a:ext cx="11089232" cy="5040536"/>
          </a:xfrm>
        </p:spPr>
        <p:txBody>
          <a:bodyPr/>
          <a:lstStyle/>
          <a:p>
            <a:r>
              <a:rPr lang="zh-CN" altLang="en-US" dirty="0"/>
              <a:t>调制和解调</a:t>
            </a:r>
            <a:endParaRPr lang="en-US" altLang="zh-CN" dirty="0"/>
          </a:p>
          <a:p>
            <a:pPr lvl="1" algn="just"/>
            <a:r>
              <a:rPr lang="zh-CN" altLang="en-US" dirty="0"/>
              <a:t>在发送端使用调制器（</a:t>
            </a:r>
            <a:r>
              <a:rPr lang="en-US" altLang="zh-CN" dirty="0"/>
              <a:t>Modulator</a:t>
            </a:r>
            <a:r>
              <a:rPr lang="zh-CN" altLang="en-US" dirty="0"/>
              <a:t>）把数字信号转换为模拟信号，该模拟信号携带了数据信号，称为载波信号。模拟信号经电话线传送到接收方，接收方再用解调器（</a:t>
            </a:r>
            <a:r>
              <a:rPr lang="en-US" altLang="zh-CN" dirty="0"/>
              <a:t>Demodulator</a:t>
            </a:r>
            <a:r>
              <a:rPr lang="zh-CN" altLang="en-US" dirty="0"/>
              <a:t>）把模拟信号变为数字信号。大多数情况下，调制器和解调器合在一个装置中，称为调制解调器（</a:t>
            </a:r>
            <a:r>
              <a:rPr lang="en-US" altLang="zh-CN" dirty="0"/>
              <a:t>Modem</a:t>
            </a:r>
            <a:r>
              <a:rPr lang="zh-CN" altLang="en-US" dirty="0"/>
              <a:t>）。</a:t>
            </a:r>
            <a:endParaRPr lang="en-US" altLang="zh-CN" dirty="0"/>
          </a:p>
          <a:p>
            <a:pPr lvl="1" algn="just"/>
            <a:r>
              <a:rPr lang="zh-CN" altLang="en-US" dirty="0">
                <a:solidFill>
                  <a:srgbClr val="FF0000"/>
                </a:solidFill>
              </a:rPr>
              <a:t>调幅</a:t>
            </a:r>
            <a:endParaRPr lang="en-US" altLang="zh-CN" dirty="0">
              <a:solidFill>
                <a:srgbClr val="FF0000"/>
              </a:solidFill>
            </a:endParaRPr>
          </a:p>
          <a:p>
            <a:pPr lvl="1" algn="just"/>
            <a:r>
              <a:rPr lang="zh-CN" altLang="en-US" dirty="0">
                <a:solidFill>
                  <a:srgbClr val="FF0000"/>
                </a:solidFill>
              </a:rPr>
              <a:t>调频</a:t>
            </a:r>
            <a:endParaRPr lang="en-US" altLang="zh-CN" dirty="0">
              <a:solidFill>
                <a:srgbClr val="FF0000"/>
              </a:solidFill>
            </a:endParaRPr>
          </a:p>
          <a:p>
            <a:pPr lvl="1" algn="just"/>
            <a:r>
              <a:rPr lang="zh-CN" altLang="en-US" dirty="0">
                <a:solidFill>
                  <a:srgbClr val="FF0000"/>
                </a:solidFill>
              </a:rPr>
              <a:t>调相</a:t>
            </a:r>
          </a:p>
        </p:txBody>
      </p:sp>
      <p:pic>
        <p:nvPicPr>
          <p:cNvPr id="16388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564" y="3844926"/>
            <a:ext cx="4073525" cy="290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5018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xfrm>
            <a:off x="2495550" y="274638"/>
            <a:ext cx="7715250" cy="850900"/>
          </a:xfrm>
        </p:spPr>
        <p:txBody>
          <a:bodyPr/>
          <a:lstStyle/>
          <a:p>
            <a:r>
              <a:rPr lang="en-US" altLang="zh-CN"/>
              <a:t>8.1 </a:t>
            </a:r>
            <a:r>
              <a:rPr lang="zh-CN" altLang="en-US"/>
              <a:t>串行接口及应用</a:t>
            </a:r>
          </a:p>
        </p:txBody>
      </p:sp>
      <p:sp>
        <p:nvSpPr>
          <p:cNvPr id="17411" name="内容占位符 2"/>
          <p:cNvSpPr>
            <a:spLocks noGrp="1"/>
          </p:cNvSpPr>
          <p:nvPr>
            <p:ph idx="1"/>
          </p:nvPr>
        </p:nvSpPr>
        <p:spPr>
          <a:xfrm>
            <a:off x="479376" y="1052736"/>
            <a:ext cx="11233248" cy="5184552"/>
          </a:xfrm>
        </p:spPr>
        <p:txBody>
          <a:bodyPr/>
          <a:lstStyle/>
          <a:p>
            <a:r>
              <a:rPr lang="en-US" altLang="zh-CN" b="0" dirty="0"/>
              <a:t>RS-232C</a:t>
            </a:r>
            <a:r>
              <a:rPr lang="zh-CN" altLang="en-US" b="0" dirty="0"/>
              <a:t>标准</a:t>
            </a:r>
            <a:endParaRPr lang="en-US" altLang="zh-CN" b="0" dirty="0"/>
          </a:p>
          <a:p>
            <a:pPr lvl="1"/>
            <a:r>
              <a:rPr lang="en-US" altLang="zh-CN" dirty="0"/>
              <a:t>RS-232C</a:t>
            </a:r>
            <a:r>
              <a:rPr lang="zh-CN" altLang="en-US" dirty="0"/>
              <a:t>将</a:t>
            </a:r>
            <a:r>
              <a:rPr lang="en-US" altLang="zh-CN" dirty="0"/>
              <a:t>-5</a:t>
            </a:r>
            <a:r>
              <a:rPr lang="zh-CN" altLang="en-US" dirty="0"/>
              <a:t>～</a:t>
            </a:r>
            <a:r>
              <a:rPr lang="en-US" altLang="zh-CN" dirty="0"/>
              <a:t>-15V</a:t>
            </a:r>
            <a:r>
              <a:rPr lang="zh-CN" altLang="en-US" dirty="0"/>
              <a:t>规定为“</a:t>
            </a:r>
            <a:r>
              <a:rPr lang="en-US" altLang="zh-CN" dirty="0"/>
              <a:t>1</a:t>
            </a:r>
            <a:r>
              <a:rPr lang="zh-CN" altLang="en-US" dirty="0"/>
              <a:t>”（逻辑</a:t>
            </a:r>
            <a:r>
              <a:rPr lang="en-US" altLang="zh-CN" dirty="0"/>
              <a:t>1</a:t>
            </a:r>
            <a:r>
              <a:rPr lang="zh-CN" altLang="en-US" dirty="0"/>
              <a:t>电平），</a:t>
            </a:r>
            <a:r>
              <a:rPr lang="en-US" altLang="zh-CN" dirty="0"/>
              <a:t>+5</a:t>
            </a:r>
            <a:r>
              <a:rPr lang="zh-CN" altLang="en-US" dirty="0"/>
              <a:t>～</a:t>
            </a:r>
            <a:r>
              <a:rPr lang="en-US" altLang="zh-CN" dirty="0"/>
              <a:t>+15V</a:t>
            </a:r>
            <a:r>
              <a:rPr lang="zh-CN" altLang="en-US" dirty="0"/>
              <a:t>规定为“</a:t>
            </a:r>
            <a:r>
              <a:rPr lang="en-US" altLang="zh-CN" dirty="0"/>
              <a:t>0</a:t>
            </a:r>
            <a:r>
              <a:rPr lang="zh-CN" altLang="en-US" dirty="0"/>
              <a:t>”（逻辑</a:t>
            </a:r>
            <a:r>
              <a:rPr lang="en-US" altLang="zh-CN" dirty="0"/>
              <a:t>0</a:t>
            </a:r>
            <a:r>
              <a:rPr lang="zh-CN" altLang="en-US" dirty="0"/>
              <a:t>电平）</a:t>
            </a:r>
            <a:endParaRPr lang="en-US" altLang="zh-CN" dirty="0"/>
          </a:p>
          <a:p>
            <a:pPr lvl="1"/>
            <a:r>
              <a:rPr lang="zh-CN" altLang="en-US" dirty="0"/>
              <a:t>计算机采用的是标准</a:t>
            </a:r>
            <a:r>
              <a:rPr lang="en-US" altLang="zh-CN" dirty="0"/>
              <a:t>TTL</a:t>
            </a:r>
            <a:r>
              <a:rPr lang="zh-CN" altLang="en-US" dirty="0"/>
              <a:t>（</a:t>
            </a:r>
            <a:r>
              <a:rPr lang="en-US" altLang="zh-CN" dirty="0"/>
              <a:t>Transistor-Transistor Logic</a:t>
            </a:r>
            <a:r>
              <a:rPr lang="zh-CN" altLang="en-US" dirty="0"/>
              <a:t>）。电平定义</a:t>
            </a:r>
            <a:r>
              <a:rPr lang="en-US" altLang="zh-CN" dirty="0"/>
              <a:t>+2.4</a:t>
            </a:r>
            <a:r>
              <a:rPr lang="zh-CN" altLang="en-US" dirty="0"/>
              <a:t>～</a:t>
            </a:r>
            <a:r>
              <a:rPr lang="en-US" altLang="zh-CN" dirty="0"/>
              <a:t>+5V</a:t>
            </a:r>
            <a:r>
              <a:rPr lang="zh-CN" altLang="en-US" dirty="0"/>
              <a:t>为高电平，表示逻辑</a:t>
            </a:r>
            <a:r>
              <a:rPr lang="en-US" altLang="zh-CN" dirty="0"/>
              <a:t>1</a:t>
            </a:r>
            <a:r>
              <a:rPr lang="zh-CN" altLang="en-US" dirty="0"/>
              <a:t>；</a:t>
            </a:r>
            <a:r>
              <a:rPr lang="en-US" altLang="zh-CN" dirty="0"/>
              <a:t>0</a:t>
            </a:r>
            <a:r>
              <a:rPr lang="zh-CN" altLang="en-US" dirty="0"/>
              <a:t>～</a:t>
            </a:r>
            <a:r>
              <a:rPr lang="en-US" altLang="zh-CN" dirty="0"/>
              <a:t>0.4V</a:t>
            </a:r>
            <a:r>
              <a:rPr lang="zh-CN" altLang="en-US" dirty="0"/>
              <a:t>为低电平，表示逻辑</a:t>
            </a:r>
            <a:r>
              <a:rPr lang="en-US" altLang="zh-CN" dirty="0"/>
              <a:t>0</a:t>
            </a:r>
            <a:r>
              <a:rPr lang="zh-CN" altLang="en-US" dirty="0"/>
              <a:t>。</a:t>
            </a:r>
          </a:p>
        </p:txBody>
      </p:sp>
      <p:pic>
        <p:nvPicPr>
          <p:cNvPr id="17412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400" y="3493095"/>
            <a:ext cx="6299200" cy="281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3471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/>
          </p:cNvSpPr>
          <p:nvPr>
            <p:ph type="title"/>
          </p:nvPr>
        </p:nvSpPr>
        <p:spPr>
          <a:xfrm>
            <a:off x="2495550" y="274638"/>
            <a:ext cx="7715250" cy="850900"/>
          </a:xfrm>
        </p:spPr>
        <p:txBody>
          <a:bodyPr/>
          <a:lstStyle/>
          <a:p>
            <a:r>
              <a:rPr lang="en-US" altLang="zh-CN"/>
              <a:t>8.1 </a:t>
            </a:r>
            <a:r>
              <a:rPr lang="zh-CN" altLang="en-US"/>
              <a:t>串行接口及应用</a:t>
            </a:r>
          </a:p>
        </p:txBody>
      </p:sp>
      <p:sp>
        <p:nvSpPr>
          <p:cNvPr id="18435" name="内容占位符 2"/>
          <p:cNvSpPr>
            <a:spLocks noGrp="1"/>
          </p:cNvSpPr>
          <p:nvPr>
            <p:ph idx="1"/>
          </p:nvPr>
        </p:nvSpPr>
        <p:spPr>
          <a:xfrm>
            <a:off x="407368" y="1098452"/>
            <a:ext cx="8229600" cy="4813300"/>
          </a:xfrm>
        </p:spPr>
        <p:txBody>
          <a:bodyPr/>
          <a:lstStyle/>
          <a:p>
            <a:r>
              <a:rPr lang="en-US" altLang="zh-CN" b="0" dirty="0"/>
              <a:t>RS-232C</a:t>
            </a:r>
            <a:r>
              <a:rPr lang="zh-CN" altLang="en-US" b="0" dirty="0"/>
              <a:t>标准信号定义</a:t>
            </a:r>
            <a:endParaRPr lang="en-US" altLang="zh-CN" b="0" dirty="0"/>
          </a:p>
          <a:p>
            <a:endParaRPr lang="zh-CN" altLang="en-US" dirty="0"/>
          </a:p>
        </p:txBody>
      </p:sp>
      <p:pic>
        <p:nvPicPr>
          <p:cNvPr id="18436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914" y="1989139"/>
            <a:ext cx="5722937" cy="150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426" y="3559176"/>
            <a:ext cx="6156325" cy="321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1702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>
          <a:xfrm>
            <a:off x="2495550" y="274638"/>
            <a:ext cx="7715250" cy="850900"/>
          </a:xfrm>
        </p:spPr>
        <p:txBody>
          <a:bodyPr/>
          <a:lstStyle/>
          <a:p>
            <a:r>
              <a:rPr lang="en-US" altLang="zh-CN"/>
              <a:t>8.1 </a:t>
            </a:r>
            <a:r>
              <a:rPr lang="zh-CN" altLang="en-US"/>
              <a:t>串行接口及应用</a:t>
            </a:r>
          </a:p>
        </p:txBody>
      </p:sp>
      <p:sp>
        <p:nvSpPr>
          <p:cNvPr id="19459" name="内容占位符 2"/>
          <p:cNvSpPr>
            <a:spLocks noGrp="1"/>
          </p:cNvSpPr>
          <p:nvPr>
            <p:ph idx="1"/>
          </p:nvPr>
        </p:nvSpPr>
        <p:spPr>
          <a:xfrm>
            <a:off x="1981200" y="1423988"/>
            <a:ext cx="8229600" cy="4813300"/>
          </a:xfrm>
        </p:spPr>
        <p:txBody>
          <a:bodyPr/>
          <a:lstStyle/>
          <a:p>
            <a:r>
              <a:rPr lang="zh-CN" altLang="en-US"/>
              <a:t>双机串行互联</a:t>
            </a:r>
          </a:p>
        </p:txBody>
      </p:sp>
      <p:pic>
        <p:nvPicPr>
          <p:cNvPr id="19460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389" y="2349500"/>
            <a:ext cx="8531225" cy="274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7779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>
          <a:xfrm>
            <a:off x="2495550" y="274638"/>
            <a:ext cx="7715250" cy="850900"/>
          </a:xfrm>
        </p:spPr>
        <p:txBody>
          <a:bodyPr/>
          <a:lstStyle/>
          <a:p>
            <a:r>
              <a:rPr lang="en-US" altLang="zh-CN"/>
              <a:t>8.1 </a:t>
            </a:r>
            <a:r>
              <a:rPr lang="zh-CN" altLang="en-US"/>
              <a:t>串行接口及应用</a:t>
            </a:r>
          </a:p>
        </p:txBody>
      </p:sp>
      <p:sp>
        <p:nvSpPr>
          <p:cNvPr id="20483" name="内容占位符 2"/>
          <p:cNvSpPr>
            <a:spLocks noGrp="1"/>
          </p:cNvSpPr>
          <p:nvPr>
            <p:ph idx="1"/>
          </p:nvPr>
        </p:nvSpPr>
        <p:spPr>
          <a:xfrm>
            <a:off x="839416" y="980728"/>
            <a:ext cx="10729192" cy="4813300"/>
          </a:xfrm>
        </p:spPr>
        <p:txBody>
          <a:bodyPr/>
          <a:lstStyle/>
          <a:p>
            <a:r>
              <a:rPr lang="zh-CN" altLang="en-US" b="0" dirty="0"/>
              <a:t>可编程串行通信接口</a:t>
            </a:r>
            <a:endParaRPr lang="en-US" altLang="zh-CN" b="0" dirty="0"/>
          </a:p>
          <a:p>
            <a:pPr lvl="1"/>
            <a:r>
              <a:rPr lang="zh-CN" altLang="en-US" dirty="0"/>
              <a:t>通用异步收发传输器</a:t>
            </a:r>
            <a:r>
              <a:rPr lang="en-US" altLang="zh-CN" dirty="0"/>
              <a:t>INS8250</a:t>
            </a:r>
            <a:r>
              <a:rPr lang="zh-CN" altLang="en-US" dirty="0"/>
              <a:t>、</a:t>
            </a:r>
            <a:r>
              <a:rPr lang="en-US" altLang="zh-CN" dirty="0"/>
              <a:t>NS16450</a:t>
            </a:r>
            <a:r>
              <a:rPr lang="zh-CN" altLang="en-US" dirty="0"/>
              <a:t>和</a:t>
            </a:r>
            <a:r>
              <a:rPr lang="en-US" altLang="zh-CN" dirty="0"/>
              <a:t>NS16550</a:t>
            </a:r>
            <a:r>
              <a:rPr lang="zh-CN" altLang="en-US" dirty="0"/>
              <a:t>等</a:t>
            </a:r>
          </a:p>
        </p:txBody>
      </p:sp>
      <p:pic>
        <p:nvPicPr>
          <p:cNvPr id="2048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25" y="2636839"/>
            <a:ext cx="8764588" cy="332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7469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>
          <a:xfrm>
            <a:off x="2495550" y="274638"/>
            <a:ext cx="7715250" cy="850900"/>
          </a:xfrm>
        </p:spPr>
        <p:txBody>
          <a:bodyPr/>
          <a:lstStyle/>
          <a:p>
            <a:r>
              <a:rPr lang="en-US" altLang="zh-CN"/>
              <a:t>8.1 </a:t>
            </a:r>
            <a:r>
              <a:rPr lang="zh-CN" altLang="en-US"/>
              <a:t>串行接口及应用</a:t>
            </a:r>
          </a:p>
        </p:txBody>
      </p:sp>
      <p:sp>
        <p:nvSpPr>
          <p:cNvPr id="21507" name="内容占位符 2"/>
          <p:cNvSpPr>
            <a:spLocks noGrp="1"/>
          </p:cNvSpPr>
          <p:nvPr>
            <p:ph idx="1"/>
          </p:nvPr>
        </p:nvSpPr>
        <p:spPr>
          <a:xfrm>
            <a:off x="479376" y="980728"/>
            <a:ext cx="8229600" cy="4813300"/>
          </a:xfrm>
        </p:spPr>
        <p:txBody>
          <a:bodyPr/>
          <a:lstStyle/>
          <a:p>
            <a:r>
              <a:rPr lang="en-US" altLang="zh-CN" b="0" dirty="0"/>
              <a:t>8250/16550</a:t>
            </a:r>
            <a:r>
              <a:rPr lang="zh-CN" altLang="en-US" b="0" dirty="0"/>
              <a:t>的外部引脚</a:t>
            </a:r>
            <a:endParaRPr lang="zh-CN" altLang="en-US" dirty="0"/>
          </a:p>
        </p:txBody>
      </p:sp>
      <p:pic>
        <p:nvPicPr>
          <p:cNvPr id="21508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400" y="1628800"/>
            <a:ext cx="6948488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8797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127125" y="981075"/>
            <a:ext cx="10118725" cy="1647825"/>
          </a:xfrm>
          <a:effectLst>
            <a:outerShdw dist="35921" dir="2700000" algn="ctr" rotWithShape="0">
              <a:srgbClr val="808080"/>
            </a:outerShdw>
          </a:effectLst>
        </p:spPr>
        <p:txBody>
          <a:bodyPr/>
          <a:lstStyle/>
          <a:p>
            <a:pPr algn="ctr"/>
            <a:r>
              <a:rPr lang="zh-CN" altLang="en-US" sz="6200" dirty="0">
                <a:latin typeface="黑体" panose="02010609060101010101" pitchFamily="49" charset="-122"/>
              </a:rPr>
              <a:t>第八章 接口技术</a:t>
            </a:r>
            <a:br>
              <a:rPr lang="zh-CN" altLang="en-US" sz="6600" dirty="0"/>
            </a:br>
            <a:endParaRPr lang="zh-CN" altLang="en-US" sz="6200" dirty="0">
              <a:latin typeface="黑体" panose="02010609060101010101" pitchFamily="49" charset="-122"/>
            </a:endParaRPr>
          </a:p>
        </p:txBody>
      </p:sp>
      <p:sp>
        <p:nvSpPr>
          <p:cNvPr id="3075" name="Rectangle 4"/>
          <p:cNvSpPr>
            <a:spLocks noGrp="1" noChangeArrowheads="1"/>
          </p:cNvSpPr>
          <p:nvPr>
            <p:ph type="subTitle" idx="4294967295"/>
          </p:nvPr>
        </p:nvSpPr>
        <p:spPr>
          <a:xfrm>
            <a:off x="1885950" y="3429000"/>
            <a:ext cx="8782050" cy="2882900"/>
          </a:xfrm>
        </p:spPr>
        <p:txBody>
          <a:bodyPr/>
          <a:lstStyle/>
          <a:p>
            <a:pPr marL="0" indent="0" algn="ctr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 b="1">
                <a:solidFill>
                  <a:schemeClr val="accent2"/>
                </a:solidFill>
              </a:rPr>
              <a:t>张华平</a:t>
            </a:r>
            <a:endParaRPr lang="zh-CN" altLang="en-US" b="1" dirty="0">
              <a:solidFill>
                <a:schemeClr val="accent2"/>
              </a:solidFill>
            </a:endParaRPr>
          </a:p>
          <a:p>
            <a:pPr marL="0" indent="0" algn="ctr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dirty="0"/>
              <a:t>Email: </a:t>
            </a:r>
            <a:r>
              <a:rPr lang="en-US" altLang="zh-CN" sz="2000" dirty="0">
                <a:hlinkClick r:id="rId2"/>
              </a:rPr>
              <a:t>kevinzhang@bit.edu.cn</a:t>
            </a:r>
            <a:endParaRPr lang="en-US" altLang="zh-CN" sz="2400" dirty="0">
              <a:hlinkClick r:id="rId2"/>
            </a:endParaRPr>
          </a:p>
          <a:p>
            <a:pPr marL="0" indent="0" algn="ctr" latinLnBrk="1">
              <a:lnSpc>
                <a:spcPct val="9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Candara" panose="020E0502030303020204" pitchFamily="34" charset="0"/>
              </a:rPr>
              <a:t>Website: </a:t>
            </a:r>
            <a:r>
              <a:rPr lang="en-US" altLang="zh-CN" sz="2000" dirty="0">
                <a:latin typeface="Candara" panose="020E0502030303020204" pitchFamily="34" charset="0"/>
                <a:ea typeface="Gulim" pitchFamily="2" charset="-127"/>
                <a:hlinkClick r:id="rId3"/>
              </a:rPr>
              <a:t>http://</a:t>
            </a:r>
            <a:r>
              <a:rPr lang="zh-CN" altLang="en-US" sz="2000" dirty="0">
                <a:latin typeface="Candara" panose="020E0502030303020204" pitchFamily="34" charset="0"/>
                <a:hlinkClick r:id="rId3"/>
              </a:rPr>
              <a:t>www.nlpir.org</a:t>
            </a:r>
            <a:r>
              <a:rPr lang="en-US" altLang="zh-CN" sz="2000" dirty="0">
                <a:latin typeface="Candara" panose="020E0502030303020204" pitchFamily="34" charset="0"/>
                <a:ea typeface="Gulim" pitchFamily="2" charset="-127"/>
                <a:hlinkClick r:id="rId3"/>
              </a:rPr>
              <a:t>/</a:t>
            </a:r>
          </a:p>
          <a:p>
            <a:pPr marL="0" indent="0" algn="ctr" latinLnBrk="1">
              <a:lnSpc>
                <a:spcPct val="9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chemeClr val="accent2"/>
                </a:solidFill>
                <a:cs typeface="Times New Roman" panose="02020603050405020304" pitchFamily="18" charset="0"/>
                <a:sym typeface="Arial" panose="020B0604020202020204" pitchFamily="34" charset="0"/>
              </a:rPr>
              <a:t>@ICTCLAS</a:t>
            </a:r>
            <a:r>
              <a:rPr lang="zh-CN" altLang="en-US" sz="2800" b="1" dirty="0">
                <a:solidFill>
                  <a:schemeClr val="accent2"/>
                </a:solidFill>
                <a:sym typeface="Arial" panose="020B0604020202020204" pitchFamily="34" charset="0"/>
              </a:rPr>
              <a:t>张华平博士</a:t>
            </a:r>
          </a:p>
          <a:p>
            <a:pPr marL="0" indent="0" algn="ctr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chemeClr val="accent2"/>
                </a:solidFill>
              </a:rPr>
              <a:t>大数据搜索挖掘实验室 (wSMS@BIT)</a:t>
            </a:r>
          </a:p>
        </p:txBody>
      </p:sp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275" y="5157788"/>
            <a:ext cx="12858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>
          <a:xfrm>
            <a:off x="4151784" y="116632"/>
            <a:ext cx="7715250" cy="850900"/>
          </a:xfrm>
        </p:spPr>
        <p:txBody>
          <a:bodyPr/>
          <a:lstStyle/>
          <a:p>
            <a:r>
              <a:rPr lang="en-US" altLang="zh-CN"/>
              <a:t>8.1 </a:t>
            </a:r>
            <a:r>
              <a:rPr lang="zh-CN" altLang="en-US"/>
              <a:t>串行接口及应用</a:t>
            </a:r>
          </a:p>
        </p:txBody>
      </p:sp>
      <p:sp>
        <p:nvSpPr>
          <p:cNvPr id="22531" name="内容占位符 2"/>
          <p:cNvSpPr>
            <a:spLocks noGrp="1"/>
          </p:cNvSpPr>
          <p:nvPr>
            <p:ph idx="1"/>
          </p:nvPr>
        </p:nvSpPr>
        <p:spPr>
          <a:xfrm>
            <a:off x="551384" y="1125538"/>
            <a:ext cx="11161240" cy="5111750"/>
          </a:xfrm>
        </p:spPr>
        <p:txBody>
          <a:bodyPr/>
          <a:lstStyle/>
          <a:p>
            <a:r>
              <a:rPr lang="en-US" altLang="zh-CN" b="0" dirty="0"/>
              <a:t>8250/16550</a:t>
            </a:r>
            <a:r>
              <a:rPr lang="zh-CN" altLang="en-US" b="0" dirty="0"/>
              <a:t>的引脚信号线</a:t>
            </a:r>
            <a:endParaRPr lang="en-US" altLang="zh-CN" b="0" dirty="0"/>
          </a:p>
          <a:p>
            <a:pPr lvl="1"/>
            <a:r>
              <a:rPr lang="zh-CN" altLang="en-US" dirty="0"/>
              <a:t>与</a:t>
            </a:r>
            <a:r>
              <a:rPr lang="en-US" altLang="zh-CN" dirty="0"/>
              <a:t>CPU </a:t>
            </a:r>
            <a:r>
              <a:rPr lang="zh-CN" altLang="en-US" dirty="0"/>
              <a:t>或系统连接的信号：</a:t>
            </a:r>
            <a:r>
              <a:rPr lang="en-US" altLang="zh-CN" dirty="0"/>
              <a:t>D7</a:t>
            </a:r>
            <a:r>
              <a:rPr lang="zh-CN" altLang="en-US" dirty="0"/>
              <a:t>～</a:t>
            </a:r>
            <a:r>
              <a:rPr lang="en-US" altLang="zh-CN" dirty="0"/>
              <a:t>D0</a:t>
            </a:r>
            <a:r>
              <a:rPr lang="zh-CN" altLang="en-US" dirty="0"/>
              <a:t>，</a:t>
            </a:r>
            <a:r>
              <a:rPr lang="en-US" altLang="zh-CN" dirty="0"/>
              <a:t>CS0</a:t>
            </a:r>
            <a:r>
              <a:rPr lang="zh-CN" altLang="en-US" dirty="0"/>
              <a:t>、</a:t>
            </a:r>
            <a:r>
              <a:rPr lang="en-US" altLang="zh-CN" dirty="0"/>
              <a:t>CS1</a:t>
            </a:r>
            <a:r>
              <a:rPr lang="zh-CN" altLang="en-US" dirty="0"/>
              <a:t>、</a:t>
            </a:r>
            <a:r>
              <a:rPr lang="en-US" altLang="zh-CN" dirty="0"/>
              <a:t>CS2</a:t>
            </a:r>
            <a:r>
              <a:rPr lang="zh-CN" altLang="en-US" dirty="0"/>
              <a:t>，</a:t>
            </a:r>
            <a:endParaRPr lang="en-US" altLang="zh-CN" dirty="0"/>
          </a:p>
          <a:p>
            <a:pPr lvl="1"/>
            <a:r>
              <a:rPr lang="zh-CN" altLang="en-US" dirty="0"/>
              <a:t>时钟与传送速率控制：</a:t>
            </a:r>
            <a:r>
              <a:rPr lang="en-US" altLang="zh-CN" dirty="0"/>
              <a:t>BAUDOUT</a:t>
            </a:r>
            <a:r>
              <a:rPr lang="zh-CN" altLang="en-US" dirty="0"/>
              <a:t>，</a:t>
            </a:r>
            <a:r>
              <a:rPr lang="en-US" altLang="zh-CN" dirty="0"/>
              <a:t>RCLK</a:t>
            </a:r>
            <a:r>
              <a:rPr lang="zh-CN" altLang="en-US" dirty="0"/>
              <a:t>、</a:t>
            </a:r>
            <a:r>
              <a:rPr lang="en-US" altLang="zh-CN" dirty="0"/>
              <a:t>……</a:t>
            </a:r>
          </a:p>
          <a:p>
            <a:pPr lvl="1"/>
            <a:r>
              <a:rPr lang="zh-CN" altLang="en-US" dirty="0"/>
              <a:t>与</a:t>
            </a:r>
            <a:r>
              <a:rPr lang="en-US" altLang="zh-CN" dirty="0"/>
              <a:t>MODEM</a:t>
            </a:r>
            <a:r>
              <a:rPr lang="zh-CN" altLang="en-US" dirty="0"/>
              <a:t>相连接的控制信号：</a:t>
            </a:r>
            <a:r>
              <a:rPr lang="en-US" altLang="zh-CN" dirty="0"/>
              <a:t>DSR</a:t>
            </a:r>
            <a:r>
              <a:rPr lang="zh-CN" altLang="en-US" dirty="0"/>
              <a:t>、</a:t>
            </a:r>
            <a:r>
              <a:rPr lang="en-US" altLang="zh-CN" dirty="0"/>
              <a:t>DTR</a:t>
            </a:r>
            <a:r>
              <a:rPr lang="zh-CN" altLang="en-US" dirty="0"/>
              <a:t>、</a:t>
            </a:r>
            <a:r>
              <a:rPr lang="en-US" altLang="zh-CN" dirty="0"/>
              <a:t>……</a:t>
            </a:r>
          </a:p>
          <a:p>
            <a:pPr lvl="1"/>
            <a:r>
              <a:rPr lang="zh-CN" altLang="en-US" dirty="0"/>
              <a:t>串行数据发送和接收信号</a:t>
            </a:r>
            <a:endParaRPr lang="en-US" altLang="zh-CN" dirty="0"/>
          </a:p>
          <a:p>
            <a:pPr lvl="2"/>
            <a:r>
              <a:rPr lang="en-US" altLang="zh-CN" dirty="0"/>
              <a:t>SOUT</a:t>
            </a:r>
          </a:p>
          <a:p>
            <a:pPr lvl="2"/>
            <a:r>
              <a:rPr lang="en-US" altLang="zh-CN" dirty="0"/>
              <a:t>SIN</a:t>
            </a:r>
          </a:p>
          <a:p>
            <a:r>
              <a:rPr lang="zh-CN" altLang="en-US" b="0" dirty="0"/>
              <a:t>内部结构和端口地址</a:t>
            </a:r>
            <a:endParaRPr lang="en-US" altLang="zh-CN" b="0" dirty="0"/>
          </a:p>
          <a:p>
            <a:pPr lvl="1"/>
            <a:r>
              <a:rPr lang="en-US" altLang="zh-CN" dirty="0"/>
              <a:t>8250</a:t>
            </a:r>
            <a:r>
              <a:rPr lang="zh-CN" altLang="en-US" dirty="0"/>
              <a:t>内部有</a:t>
            </a:r>
            <a:r>
              <a:rPr lang="en-US" altLang="zh-CN" dirty="0"/>
              <a:t>11</a:t>
            </a:r>
            <a:r>
              <a:rPr lang="zh-CN" altLang="en-US" dirty="0"/>
              <a:t>个可访问的寄存器，</a:t>
            </a:r>
            <a:r>
              <a:rPr lang="en-US" altLang="zh-CN" dirty="0"/>
              <a:t>16550</a:t>
            </a:r>
            <a:r>
              <a:rPr lang="zh-CN" altLang="en-US" dirty="0"/>
              <a:t>有</a:t>
            </a:r>
            <a:r>
              <a:rPr lang="en-US" altLang="zh-CN" dirty="0"/>
              <a:t>12</a:t>
            </a:r>
            <a:r>
              <a:rPr lang="zh-CN" altLang="en-US" dirty="0"/>
              <a:t>个，多了一个</a:t>
            </a:r>
            <a:r>
              <a:rPr lang="en-US" altLang="zh-CN" dirty="0"/>
              <a:t>FIFO</a:t>
            </a:r>
            <a:r>
              <a:rPr lang="zh-CN" altLang="en-US" dirty="0"/>
              <a:t>控制寄存器。</a:t>
            </a:r>
          </a:p>
        </p:txBody>
      </p:sp>
    </p:spTree>
    <p:extLst>
      <p:ext uri="{BB962C8B-B14F-4D97-AF65-F5344CB8AC3E}">
        <p14:creationId xmlns:p14="http://schemas.microsoft.com/office/powerpoint/2010/main" val="1113673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>
          <a:xfrm>
            <a:off x="2495550" y="274638"/>
            <a:ext cx="7715250" cy="850900"/>
          </a:xfrm>
        </p:spPr>
        <p:txBody>
          <a:bodyPr/>
          <a:lstStyle/>
          <a:p>
            <a:r>
              <a:rPr lang="en-US" altLang="zh-CN"/>
              <a:t>8.1 </a:t>
            </a:r>
            <a:r>
              <a:rPr lang="zh-CN" altLang="en-US"/>
              <a:t>串行接口及应用</a:t>
            </a:r>
          </a:p>
        </p:txBody>
      </p:sp>
      <p:sp>
        <p:nvSpPr>
          <p:cNvPr id="23555" name="内容占位符 2"/>
          <p:cNvSpPr>
            <a:spLocks noGrp="1"/>
          </p:cNvSpPr>
          <p:nvPr>
            <p:ph idx="1"/>
          </p:nvPr>
        </p:nvSpPr>
        <p:spPr>
          <a:xfrm>
            <a:off x="1981200" y="1423988"/>
            <a:ext cx="8229600" cy="4813300"/>
          </a:xfrm>
        </p:spPr>
        <p:txBody>
          <a:bodyPr/>
          <a:lstStyle/>
          <a:p>
            <a:r>
              <a:rPr lang="zh-CN" altLang="en-US" b="0"/>
              <a:t>寄存器地址</a:t>
            </a:r>
            <a:endParaRPr lang="zh-CN" altLang="en-US"/>
          </a:p>
        </p:txBody>
      </p:sp>
      <p:grpSp>
        <p:nvGrpSpPr>
          <p:cNvPr id="23556" name="组合 5"/>
          <p:cNvGrpSpPr>
            <a:grpSpLocks/>
          </p:cNvGrpSpPr>
          <p:nvPr/>
        </p:nvGrpSpPr>
        <p:grpSpPr bwMode="auto">
          <a:xfrm>
            <a:off x="2135189" y="2060576"/>
            <a:ext cx="7966075" cy="4335463"/>
            <a:chOff x="-9617" y="2455104"/>
            <a:chExt cx="9153617" cy="5092591"/>
          </a:xfrm>
        </p:grpSpPr>
        <p:pic>
          <p:nvPicPr>
            <p:cNvPr id="23557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455104"/>
              <a:ext cx="9144000" cy="1947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58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617" y="4402896"/>
              <a:ext cx="9144000" cy="3144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90859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>
          <a:xfrm>
            <a:off x="2495550" y="274638"/>
            <a:ext cx="7715250" cy="850900"/>
          </a:xfrm>
        </p:spPr>
        <p:txBody>
          <a:bodyPr/>
          <a:lstStyle/>
          <a:p>
            <a:r>
              <a:rPr lang="en-US" altLang="zh-CN"/>
              <a:t>8.1 </a:t>
            </a:r>
            <a:r>
              <a:rPr lang="zh-CN" altLang="en-US"/>
              <a:t>串行接口及应用</a:t>
            </a:r>
          </a:p>
        </p:txBody>
      </p:sp>
      <p:sp>
        <p:nvSpPr>
          <p:cNvPr id="24579" name="内容占位符 2"/>
          <p:cNvSpPr>
            <a:spLocks noGrp="1"/>
          </p:cNvSpPr>
          <p:nvPr>
            <p:ph idx="1"/>
          </p:nvPr>
        </p:nvSpPr>
        <p:spPr>
          <a:xfrm>
            <a:off x="407368" y="1052736"/>
            <a:ext cx="8229600" cy="4813300"/>
          </a:xfrm>
        </p:spPr>
        <p:txBody>
          <a:bodyPr/>
          <a:lstStyle/>
          <a:p>
            <a:r>
              <a:rPr lang="zh-CN" altLang="en-US" dirty="0"/>
              <a:t>寄存器</a:t>
            </a:r>
            <a:endParaRPr lang="en-US" altLang="zh-CN" dirty="0"/>
          </a:p>
          <a:p>
            <a:pPr lvl="1"/>
            <a:r>
              <a:rPr lang="zh-CN" altLang="en-US" dirty="0"/>
              <a:t>发送保持寄存器</a:t>
            </a:r>
            <a:endParaRPr lang="en-US" altLang="zh-CN" dirty="0"/>
          </a:p>
          <a:p>
            <a:pPr lvl="1"/>
            <a:r>
              <a:rPr lang="zh-CN" altLang="en-US" dirty="0"/>
              <a:t>接收缓冲寄存器</a:t>
            </a:r>
            <a:endParaRPr lang="en-US" altLang="zh-CN" dirty="0"/>
          </a:p>
          <a:p>
            <a:pPr lvl="1"/>
            <a:r>
              <a:rPr lang="zh-CN" altLang="en-US" dirty="0"/>
              <a:t>线路状态寄存器</a:t>
            </a:r>
          </a:p>
        </p:txBody>
      </p:sp>
      <p:pic>
        <p:nvPicPr>
          <p:cNvPr id="24580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856" y="1600423"/>
            <a:ext cx="5988050" cy="426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8487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/>
          </p:nvPr>
        </p:nvSpPr>
        <p:spPr>
          <a:xfrm>
            <a:off x="2495550" y="274638"/>
            <a:ext cx="7715250" cy="850900"/>
          </a:xfrm>
        </p:spPr>
        <p:txBody>
          <a:bodyPr/>
          <a:lstStyle/>
          <a:p>
            <a:r>
              <a:rPr lang="en-US" altLang="zh-CN" dirty="0"/>
              <a:t>8.1 </a:t>
            </a:r>
            <a:r>
              <a:rPr lang="zh-CN" altLang="en-US" dirty="0"/>
              <a:t>串行接口及应用</a:t>
            </a:r>
          </a:p>
        </p:txBody>
      </p:sp>
      <p:sp>
        <p:nvSpPr>
          <p:cNvPr id="25603" name="内容占位符 2"/>
          <p:cNvSpPr>
            <a:spLocks noGrp="1"/>
          </p:cNvSpPr>
          <p:nvPr>
            <p:ph idx="1"/>
          </p:nvPr>
        </p:nvSpPr>
        <p:spPr>
          <a:xfrm>
            <a:off x="695400" y="1196752"/>
            <a:ext cx="11089232" cy="5040536"/>
          </a:xfrm>
        </p:spPr>
        <p:txBody>
          <a:bodyPr/>
          <a:lstStyle/>
          <a:p>
            <a:r>
              <a:rPr lang="zh-CN" altLang="en-US" dirty="0"/>
              <a:t>状态检测</a:t>
            </a:r>
            <a:endParaRPr lang="en-US" altLang="zh-CN" dirty="0"/>
          </a:p>
          <a:p>
            <a:pPr lvl="1"/>
            <a:r>
              <a:rPr lang="zh-CN" altLang="en-US" dirty="0"/>
              <a:t>例</a:t>
            </a:r>
            <a:r>
              <a:rPr lang="en-US" altLang="zh-CN" dirty="0"/>
              <a:t>8.5 </a:t>
            </a:r>
            <a:r>
              <a:rPr lang="zh-CN" altLang="en-US" dirty="0"/>
              <a:t>假定</a:t>
            </a:r>
            <a:r>
              <a:rPr lang="en-US" altLang="zh-CN" dirty="0"/>
              <a:t>8250/16550</a:t>
            </a:r>
            <a:r>
              <a:rPr lang="zh-CN" altLang="en-US" dirty="0"/>
              <a:t>基地址为</a:t>
            </a:r>
            <a:r>
              <a:rPr lang="en-US" altLang="zh-CN" dirty="0"/>
              <a:t>3F8H</a:t>
            </a:r>
            <a:r>
              <a:rPr lang="zh-CN" altLang="en-US" dirty="0"/>
              <a:t>（对应于</a:t>
            </a:r>
            <a:r>
              <a:rPr lang="en-US" altLang="zh-CN" dirty="0"/>
              <a:t>A2</a:t>
            </a:r>
            <a:r>
              <a:rPr lang="zh-CN" altLang="en-US" dirty="0"/>
              <a:t>、</a:t>
            </a:r>
            <a:r>
              <a:rPr lang="en-US" altLang="zh-CN" dirty="0"/>
              <a:t>A1</a:t>
            </a:r>
            <a:r>
              <a:rPr lang="zh-CN" altLang="en-US" dirty="0"/>
              <a:t>、</a:t>
            </a:r>
            <a:r>
              <a:rPr lang="en-US" altLang="zh-CN" dirty="0"/>
              <a:t>A0 = 000B</a:t>
            </a:r>
            <a:r>
              <a:rPr lang="zh-CN" altLang="en-US" dirty="0"/>
              <a:t>），那么发送保持寄存器、接收缓冲寄存器的地址为</a:t>
            </a:r>
            <a:r>
              <a:rPr lang="en-US" altLang="zh-CN" dirty="0"/>
              <a:t>3F8H</a:t>
            </a:r>
            <a:r>
              <a:rPr lang="zh-CN" altLang="en-US" dirty="0"/>
              <a:t>，而线路状态寄存器的地址为</a:t>
            </a:r>
            <a:r>
              <a:rPr lang="en-US" altLang="zh-CN" dirty="0"/>
              <a:t>3FDH</a:t>
            </a:r>
            <a:r>
              <a:rPr lang="zh-CN" altLang="en-US" dirty="0"/>
              <a:t>（</a:t>
            </a:r>
            <a:r>
              <a:rPr lang="en-US" altLang="zh-CN" dirty="0"/>
              <a:t>A2</a:t>
            </a:r>
            <a:r>
              <a:rPr lang="zh-CN" altLang="en-US" dirty="0"/>
              <a:t>、</a:t>
            </a:r>
            <a:r>
              <a:rPr lang="en-US" altLang="zh-CN" dirty="0"/>
              <a:t>A1</a:t>
            </a:r>
            <a:r>
              <a:rPr lang="zh-CN" altLang="en-US" dirty="0"/>
              <a:t>、</a:t>
            </a:r>
            <a:r>
              <a:rPr lang="en-US" altLang="zh-CN" dirty="0"/>
              <a:t>A0 = 101B</a:t>
            </a:r>
            <a:r>
              <a:rPr lang="zh-CN" altLang="en-US" dirty="0"/>
              <a:t>）。在不考虑串口发送、接收出错的情况下，试编写程序从串行接口发送和接收一个字符</a:t>
            </a:r>
            <a:r>
              <a:rPr lang="en-US" altLang="zh-CN" dirty="0"/>
              <a:t>AL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P295</a:t>
            </a:r>
            <a:r>
              <a:rPr lang="zh-CN" altLang="en-US" dirty="0">
                <a:solidFill>
                  <a:srgbClr val="FF0000"/>
                </a:solidFill>
              </a:rPr>
              <a:t>代码示例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583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609600" y="922150"/>
            <a:ext cx="11391056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667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SendByte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PROC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PUSH	AX				;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要发送的数据压栈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MOV	DX, 3fdh			;LSR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端口号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—&gt; DX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SendByteBusy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IN		AL, DX			;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读入端口状态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—&gt;AL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TEST	AL, 20h			;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测试状态中的第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THRE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JZ		</a:t>
            </a:r>
            <a:r>
              <a:rPr kumimoji="0" lang="en-US" altLang="zh-CN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SendByteBusy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;THRE=0, 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继续查询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POP		AX				;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要发送的数据出栈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MOV	DX, 3f8h			;THR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端口号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—&gt; DX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OUT	DX, AL			;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数据发送到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THR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RET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SendByte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ENDP</a:t>
            </a:r>
            <a:endParaRPr kumimoji="0" lang="en-US" altLang="zh-CN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8.1 </a:t>
            </a:r>
            <a:r>
              <a:rPr lang="zh-CN" altLang="en-US" dirty="0"/>
              <a:t>串行接口及应用</a:t>
            </a:r>
          </a:p>
        </p:txBody>
      </p:sp>
    </p:spTree>
    <p:extLst>
      <p:ext uri="{BB962C8B-B14F-4D97-AF65-F5344CB8AC3E}">
        <p14:creationId xmlns:p14="http://schemas.microsoft.com/office/powerpoint/2010/main" val="3802998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609600" y="891371"/>
            <a:ext cx="11391056" cy="5324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667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800" dirty="0" err="1"/>
              <a:t>ReceiveByte</a:t>
            </a:r>
            <a:r>
              <a:rPr lang="en-US" altLang="zh-CN" sz="2800" dirty="0"/>
              <a:t>     PROC</a:t>
            </a:r>
            <a:endParaRPr lang="zh-CN" altLang="zh-CN" sz="2800" dirty="0"/>
          </a:p>
          <a:p>
            <a:r>
              <a:rPr lang="en-US" altLang="zh-CN" sz="2800" dirty="0"/>
              <a:t>                MOV	DX, 3FDH		;LSR</a:t>
            </a:r>
            <a:r>
              <a:rPr lang="zh-CN" altLang="zh-CN" sz="2800" dirty="0"/>
              <a:t>端口号—</a:t>
            </a:r>
            <a:r>
              <a:rPr lang="en-US" altLang="zh-CN" sz="2800" dirty="0"/>
              <a:t>&gt;DX</a:t>
            </a:r>
            <a:endParaRPr lang="zh-CN" altLang="zh-CN" sz="2800" dirty="0"/>
          </a:p>
          <a:p>
            <a:r>
              <a:rPr lang="en-US" altLang="zh-CN" sz="2800" dirty="0" err="1"/>
              <a:t>NoByteReceived</a:t>
            </a:r>
            <a:r>
              <a:rPr lang="en-US" altLang="zh-CN" sz="2800" dirty="0"/>
              <a:t>: </a:t>
            </a:r>
            <a:endParaRPr lang="zh-CN" altLang="zh-CN" sz="2800" dirty="0"/>
          </a:p>
          <a:p>
            <a:r>
              <a:rPr lang="en-US" altLang="zh-CN" sz="2800" dirty="0"/>
              <a:t>                IN		AL, DX			;</a:t>
            </a:r>
            <a:r>
              <a:rPr lang="zh-CN" altLang="zh-CN" sz="2800" dirty="0"/>
              <a:t>读入端口状态—</a:t>
            </a:r>
            <a:r>
              <a:rPr lang="en-US" altLang="zh-CN" sz="2800" dirty="0"/>
              <a:t>&gt; AL</a:t>
            </a:r>
            <a:endParaRPr lang="zh-CN" altLang="zh-CN" sz="2800" dirty="0"/>
          </a:p>
          <a:p>
            <a:r>
              <a:rPr lang="en-US" altLang="zh-CN" sz="2800" dirty="0"/>
              <a:t>                TEST	AL, 01H			;</a:t>
            </a:r>
            <a:r>
              <a:rPr lang="zh-CN" altLang="zh-CN" sz="2800" dirty="0"/>
              <a:t>测试状态中的第</a:t>
            </a:r>
            <a:r>
              <a:rPr lang="en-US" altLang="zh-CN" sz="2800" dirty="0"/>
              <a:t>0</a:t>
            </a:r>
            <a:r>
              <a:rPr lang="zh-CN" altLang="zh-CN" sz="2800" dirty="0"/>
              <a:t>位</a:t>
            </a:r>
            <a:r>
              <a:rPr lang="en-US" altLang="zh-CN" sz="2800" dirty="0"/>
              <a:t>DR</a:t>
            </a:r>
            <a:endParaRPr lang="zh-CN" altLang="zh-CN" sz="2800" dirty="0"/>
          </a:p>
          <a:p>
            <a:r>
              <a:rPr lang="en-US" altLang="zh-CN" sz="2800" dirty="0"/>
              <a:t>                JZ		</a:t>
            </a:r>
            <a:r>
              <a:rPr lang="en-US" altLang="zh-CN" sz="2800" dirty="0" err="1"/>
              <a:t>NoByteReceived</a:t>
            </a:r>
            <a:r>
              <a:rPr lang="en-US" altLang="zh-CN" sz="2800" dirty="0"/>
              <a:t>	;DR=0, </a:t>
            </a:r>
            <a:r>
              <a:rPr lang="zh-CN" altLang="zh-CN" sz="2800" dirty="0"/>
              <a:t>继续查询</a:t>
            </a:r>
          </a:p>
          <a:p>
            <a:r>
              <a:rPr lang="en-US" altLang="zh-CN" sz="2800" dirty="0"/>
              <a:t>                MOV	DX, 3F8H		;RBR</a:t>
            </a:r>
            <a:r>
              <a:rPr lang="zh-CN" altLang="zh-CN" sz="2800" dirty="0"/>
              <a:t>端口号—</a:t>
            </a:r>
            <a:r>
              <a:rPr lang="en-US" altLang="zh-CN" sz="2800" dirty="0"/>
              <a:t>&gt; DX</a:t>
            </a:r>
            <a:endParaRPr lang="zh-CN" altLang="zh-CN" sz="2800" dirty="0"/>
          </a:p>
          <a:p>
            <a:r>
              <a:rPr lang="en-US" altLang="zh-CN" sz="2800" dirty="0"/>
              <a:t>                IN		AL, DX			;</a:t>
            </a:r>
            <a:r>
              <a:rPr lang="zh-CN" altLang="zh-CN" sz="2800" dirty="0"/>
              <a:t>读入</a:t>
            </a:r>
            <a:r>
              <a:rPr lang="en-US" altLang="zh-CN" sz="2800" dirty="0"/>
              <a:t>RBR</a:t>
            </a:r>
            <a:r>
              <a:rPr lang="zh-CN" altLang="zh-CN" sz="2800" dirty="0"/>
              <a:t>中的数据字节</a:t>
            </a:r>
          </a:p>
          <a:p>
            <a:r>
              <a:rPr lang="en-US" altLang="zh-CN" sz="2800" dirty="0"/>
              <a:t>                RET</a:t>
            </a:r>
            <a:endParaRPr lang="zh-CN" altLang="zh-CN" sz="2800" dirty="0"/>
          </a:p>
          <a:p>
            <a:r>
              <a:rPr lang="en-US" altLang="zh-CN" sz="2800" dirty="0" err="1"/>
              <a:t>ReceiveByte</a:t>
            </a:r>
            <a:r>
              <a:rPr lang="en-US" altLang="zh-CN" sz="2800" dirty="0"/>
              <a:t>     ENDP</a:t>
            </a:r>
            <a:endParaRPr lang="zh-CN" altLang="zh-CN" sz="2800" dirty="0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8.1 </a:t>
            </a:r>
            <a:r>
              <a:rPr lang="zh-CN" altLang="en-US" dirty="0"/>
              <a:t>串行接口及应用</a:t>
            </a:r>
          </a:p>
        </p:txBody>
      </p:sp>
    </p:spTree>
    <p:extLst>
      <p:ext uri="{BB962C8B-B14F-4D97-AF65-F5344CB8AC3E}">
        <p14:creationId xmlns:p14="http://schemas.microsoft.com/office/powerpoint/2010/main" val="19381041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>
          <a:xfrm>
            <a:off x="2495550" y="274638"/>
            <a:ext cx="7715250" cy="850900"/>
          </a:xfrm>
        </p:spPr>
        <p:txBody>
          <a:bodyPr/>
          <a:lstStyle/>
          <a:p>
            <a:r>
              <a:rPr lang="en-US" altLang="zh-CN"/>
              <a:t>8.1 </a:t>
            </a:r>
            <a:r>
              <a:rPr lang="zh-CN" altLang="en-US"/>
              <a:t>串行接口及应用</a:t>
            </a:r>
          </a:p>
        </p:txBody>
      </p:sp>
      <p:sp>
        <p:nvSpPr>
          <p:cNvPr id="26627" name="内容占位符 2"/>
          <p:cNvSpPr>
            <a:spLocks noGrp="1"/>
          </p:cNvSpPr>
          <p:nvPr>
            <p:ph idx="1"/>
          </p:nvPr>
        </p:nvSpPr>
        <p:spPr>
          <a:xfrm>
            <a:off x="623392" y="980728"/>
            <a:ext cx="8229600" cy="4813300"/>
          </a:xfrm>
        </p:spPr>
        <p:txBody>
          <a:bodyPr/>
          <a:lstStyle/>
          <a:p>
            <a:r>
              <a:rPr lang="zh-CN" altLang="en-US" dirty="0"/>
              <a:t>控制寄存器</a:t>
            </a:r>
            <a:endParaRPr lang="en-US" altLang="zh-CN" dirty="0"/>
          </a:p>
          <a:p>
            <a:pPr lvl="1"/>
            <a:r>
              <a:rPr lang="en-US" altLang="zh-CN" dirty="0"/>
              <a:t>LCR</a:t>
            </a:r>
            <a:r>
              <a:rPr lang="zh-CN" altLang="en-US" dirty="0"/>
              <a:t>主要用来指定异步通信数据格式</a:t>
            </a:r>
          </a:p>
        </p:txBody>
      </p:sp>
      <p:pic>
        <p:nvPicPr>
          <p:cNvPr id="26628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688" y="2060848"/>
            <a:ext cx="6443663" cy="426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6894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>
          <a:xfrm>
            <a:off x="2495550" y="274638"/>
            <a:ext cx="7715250" cy="850900"/>
          </a:xfrm>
        </p:spPr>
        <p:txBody>
          <a:bodyPr/>
          <a:lstStyle/>
          <a:p>
            <a:r>
              <a:rPr lang="en-US" altLang="zh-CN"/>
              <a:t>8.1 </a:t>
            </a:r>
            <a:r>
              <a:rPr lang="zh-CN" altLang="en-US"/>
              <a:t>串行接口及应用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3352" y="116632"/>
            <a:ext cx="11089232" cy="4968528"/>
          </a:xfrm>
        </p:spPr>
        <p:txBody>
          <a:bodyPr/>
          <a:lstStyle/>
          <a:p>
            <a:pPr algn="just">
              <a:defRPr/>
            </a:pPr>
            <a:r>
              <a:rPr lang="zh-CN" altLang="en-US" b="0" dirty="0"/>
              <a:t>例</a:t>
            </a:r>
            <a:r>
              <a:rPr lang="en-US" altLang="zh-CN" dirty="0"/>
              <a:t>8.6 </a:t>
            </a:r>
            <a:r>
              <a:rPr lang="en-US" altLang="zh-CN" b="0" dirty="0"/>
              <a:t>8250</a:t>
            </a:r>
            <a:r>
              <a:rPr lang="zh-CN" altLang="en-US" b="0" dirty="0"/>
              <a:t>地址范围为</a:t>
            </a:r>
            <a:r>
              <a:rPr lang="en-US" altLang="zh-CN" b="0" dirty="0"/>
              <a:t>03F8H</a:t>
            </a:r>
            <a:r>
              <a:rPr lang="zh-CN" altLang="en-US" b="0" dirty="0"/>
              <a:t>～</a:t>
            </a:r>
            <a:r>
              <a:rPr lang="en-US" altLang="zh-CN" b="0" dirty="0"/>
              <a:t>03FFH</a:t>
            </a:r>
            <a:r>
              <a:rPr lang="zh-CN" altLang="en-US" b="0" dirty="0"/>
              <a:t>，试编写程序设置发送字符长度为</a:t>
            </a:r>
            <a:r>
              <a:rPr lang="en-US" altLang="zh-CN" b="0" dirty="0"/>
              <a:t>8</a:t>
            </a:r>
            <a:r>
              <a:rPr lang="zh-CN" altLang="en-US" b="0" dirty="0"/>
              <a:t>位，</a:t>
            </a:r>
            <a:r>
              <a:rPr lang="en-US" altLang="zh-CN" b="0" dirty="0"/>
              <a:t>2</a:t>
            </a:r>
            <a:r>
              <a:rPr lang="zh-CN" altLang="en-US" b="0" dirty="0"/>
              <a:t>位停止位，偶校验。</a:t>
            </a:r>
            <a:endParaRPr lang="en-US" altLang="zh-CN" b="0" dirty="0"/>
          </a:p>
          <a:p>
            <a:pPr lvl="1" algn="just">
              <a:defRPr/>
            </a:pPr>
            <a:r>
              <a:rPr lang="zh-CN" altLang="en-US" dirty="0"/>
              <a:t>解答：线路控制寄存器的地址为</a:t>
            </a:r>
            <a:r>
              <a:rPr lang="en-US" altLang="zh-CN" dirty="0"/>
              <a:t>3FBH</a:t>
            </a:r>
            <a:r>
              <a:rPr lang="zh-CN" altLang="en-US" dirty="0"/>
              <a:t>（</a:t>
            </a:r>
            <a:r>
              <a:rPr lang="en-US" altLang="zh-CN" dirty="0"/>
              <a:t>A2</a:t>
            </a:r>
            <a:r>
              <a:rPr lang="zh-CN" altLang="en-US" dirty="0"/>
              <a:t>、</a:t>
            </a:r>
            <a:r>
              <a:rPr lang="en-US" altLang="zh-CN" dirty="0"/>
              <a:t>A1</a:t>
            </a:r>
            <a:r>
              <a:rPr lang="zh-CN" altLang="en-US" dirty="0"/>
              <a:t>、</a:t>
            </a:r>
            <a:r>
              <a:rPr lang="en-US" altLang="zh-CN" dirty="0"/>
              <a:t>A0 = 011B</a:t>
            </a:r>
            <a:r>
              <a:rPr lang="zh-CN" altLang="en-US" dirty="0"/>
              <a:t>），控制字应为</a:t>
            </a:r>
            <a:r>
              <a:rPr lang="en-US" altLang="zh-CN" dirty="0"/>
              <a:t>00011111B</a:t>
            </a:r>
            <a:r>
              <a:rPr lang="zh-CN" altLang="en-US" dirty="0"/>
              <a:t>。</a:t>
            </a:r>
          </a:p>
          <a:p>
            <a:pPr lvl="1" algn="just">
              <a:defRPr/>
            </a:pPr>
            <a:r>
              <a:rPr lang="zh-CN" altLang="en-US" dirty="0"/>
              <a:t>参考程序段如下：</a:t>
            </a:r>
          </a:p>
          <a:p>
            <a:pPr marL="457200" lvl="1" indent="0" algn="just">
              <a:buNone/>
              <a:defRPr/>
            </a:pPr>
            <a:r>
              <a:rPr lang="en-US" altLang="zh-CN" dirty="0">
                <a:solidFill>
                  <a:srgbClr val="FF0000"/>
                </a:solidFill>
              </a:rPr>
              <a:t>MOV DX, 3FBH ;LCR</a:t>
            </a:r>
            <a:r>
              <a:rPr lang="zh-CN" altLang="en-US" dirty="0">
                <a:solidFill>
                  <a:srgbClr val="FF0000"/>
                </a:solidFill>
              </a:rPr>
              <a:t>地址</a:t>
            </a:r>
          </a:p>
          <a:p>
            <a:pPr marL="457200" lvl="1" indent="0" algn="just">
              <a:buNone/>
              <a:defRPr/>
            </a:pPr>
            <a:r>
              <a:rPr lang="en-US" altLang="zh-CN" dirty="0">
                <a:solidFill>
                  <a:srgbClr val="FF0000"/>
                </a:solidFill>
              </a:rPr>
              <a:t>MOV AL, 00011111B ;LCR</a:t>
            </a:r>
            <a:r>
              <a:rPr lang="zh-CN" altLang="en-US" dirty="0">
                <a:solidFill>
                  <a:srgbClr val="FF0000"/>
                </a:solidFill>
              </a:rPr>
              <a:t>的内容，数据格式参数</a:t>
            </a:r>
          </a:p>
          <a:p>
            <a:pPr marL="457200" lvl="1" indent="0" algn="just">
              <a:buNone/>
              <a:defRPr/>
            </a:pPr>
            <a:r>
              <a:rPr lang="en-US" altLang="zh-CN" dirty="0">
                <a:solidFill>
                  <a:srgbClr val="FF0000"/>
                </a:solidFill>
              </a:rPr>
              <a:t>OUT DX, AL</a:t>
            </a:r>
          </a:p>
          <a:p>
            <a:pPr marL="457200" lvl="1" indent="0" algn="just">
              <a:buNone/>
              <a:defRPr/>
            </a:pPr>
            <a:r>
              <a:rPr lang="en-US" altLang="zh-CN" dirty="0"/>
              <a:t>7</a:t>
            </a:r>
            <a:r>
              <a:rPr lang="zh-CN" altLang="en-US" dirty="0"/>
              <a:t>位，</a:t>
            </a:r>
            <a:r>
              <a:rPr lang="en-US" altLang="zh-CN" dirty="0"/>
              <a:t>1</a:t>
            </a:r>
            <a:r>
              <a:rPr lang="zh-CN" altLang="en-US" dirty="0"/>
              <a:t>位停止位，奇校验</a:t>
            </a:r>
            <a:endParaRPr lang="en-US" altLang="zh-CN" dirty="0"/>
          </a:p>
          <a:p>
            <a:pPr marL="457200" lvl="1" indent="0" algn="just">
              <a:buNone/>
              <a:defRPr/>
            </a:pPr>
            <a:r>
              <a:rPr lang="en-US" altLang="zh-CN" dirty="0">
                <a:solidFill>
                  <a:srgbClr val="FF0000"/>
                </a:solidFill>
              </a:rPr>
              <a:t>00001010</a:t>
            </a:r>
          </a:p>
          <a:p>
            <a:pPr marL="457200" lvl="1" indent="0" algn="just">
              <a:buNone/>
              <a:defRPr/>
            </a:pP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、异步串行通信波特率为</a:t>
            </a:r>
            <a:r>
              <a:rPr lang="en-US" altLang="zh-CN" dirty="0">
                <a:solidFill>
                  <a:srgbClr val="FF0000"/>
                </a:solidFill>
              </a:rPr>
              <a:t>9600bps</a:t>
            </a:r>
            <a:r>
              <a:rPr lang="zh-CN" altLang="en-US" dirty="0">
                <a:solidFill>
                  <a:srgbClr val="FF0000"/>
                </a:solidFill>
              </a:rPr>
              <a:t>，异步串行帧格式为</a:t>
            </a:r>
            <a:r>
              <a:rPr lang="en-US" altLang="zh-CN" dirty="0">
                <a:solidFill>
                  <a:srgbClr val="FF0000"/>
                </a:solidFill>
              </a:rPr>
              <a:t>7</a:t>
            </a:r>
            <a:r>
              <a:rPr lang="zh-CN" altLang="en-US" dirty="0">
                <a:solidFill>
                  <a:srgbClr val="FF0000"/>
                </a:solidFill>
              </a:rPr>
              <a:t>位数据位，偶校验，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位停止位。写出控制字内容及除数寄存器的值。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441501-02FD-4477-813F-80265337E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8" y="1763150"/>
            <a:ext cx="5464681" cy="3617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1DE2034-554D-4D6A-A5F3-0514BCDE767F}"/>
                  </a:ext>
                </a:extLst>
              </p14:cNvPr>
              <p14:cNvContentPartPr/>
              <p14:nvPr/>
            </p14:nvContentPartPr>
            <p14:xfrm>
              <a:off x="1787400" y="2190600"/>
              <a:ext cx="8595360" cy="27626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1DE2034-554D-4D6A-A5F3-0514BCDE76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78040" y="2181240"/>
                <a:ext cx="8614080" cy="278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9892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>
          <a:xfrm>
            <a:off x="2495550" y="274638"/>
            <a:ext cx="7715250" cy="850900"/>
          </a:xfrm>
        </p:spPr>
        <p:txBody>
          <a:bodyPr/>
          <a:lstStyle/>
          <a:p>
            <a:r>
              <a:rPr lang="en-US" altLang="zh-CN"/>
              <a:t>8.1 </a:t>
            </a:r>
            <a:r>
              <a:rPr lang="zh-CN" altLang="en-US"/>
              <a:t>串行接口及应用</a:t>
            </a:r>
          </a:p>
        </p:txBody>
      </p:sp>
      <p:sp>
        <p:nvSpPr>
          <p:cNvPr id="28675" name="内容占位符 2"/>
          <p:cNvSpPr>
            <a:spLocks noGrp="1"/>
          </p:cNvSpPr>
          <p:nvPr>
            <p:ph idx="1"/>
          </p:nvPr>
        </p:nvSpPr>
        <p:spPr>
          <a:xfrm>
            <a:off x="695400" y="1125538"/>
            <a:ext cx="10945216" cy="5111750"/>
          </a:xfrm>
        </p:spPr>
        <p:txBody>
          <a:bodyPr/>
          <a:lstStyle/>
          <a:p>
            <a:r>
              <a:rPr lang="zh-CN" altLang="en-US" dirty="0"/>
              <a:t>波特率设置</a:t>
            </a:r>
            <a:endParaRPr lang="en-US" altLang="zh-CN" dirty="0"/>
          </a:p>
          <a:p>
            <a:pPr lvl="1" algn="just"/>
            <a:r>
              <a:rPr lang="en-US" altLang="zh-CN" dirty="0"/>
              <a:t>8250/16550</a:t>
            </a:r>
            <a:r>
              <a:rPr lang="zh-CN" altLang="en-US" dirty="0"/>
              <a:t>芯片传输数据的速率是由</a:t>
            </a:r>
            <a:r>
              <a:rPr lang="zh-CN" altLang="en-US" dirty="0">
                <a:solidFill>
                  <a:srgbClr val="FF0000"/>
                </a:solidFill>
              </a:rPr>
              <a:t>除数锁存器</a:t>
            </a:r>
            <a:r>
              <a:rPr lang="zh-CN" altLang="en-US" dirty="0"/>
              <a:t>控制的。计算机异步串行通信接口外接的</a:t>
            </a:r>
            <a:r>
              <a:rPr lang="en-US" altLang="zh-CN" dirty="0">
                <a:solidFill>
                  <a:srgbClr val="FF0000"/>
                </a:solidFill>
              </a:rPr>
              <a:t>1.8432MHz</a:t>
            </a:r>
            <a:r>
              <a:rPr lang="zh-CN" altLang="en-US" dirty="0"/>
              <a:t>基准时钟，通过除数寄存器给定的分频值，可以在</a:t>
            </a:r>
            <a:r>
              <a:rPr lang="en-US" altLang="zh-CN" dirty="0"/>
              <a:t>8250</a:t>
            </a:r>
            <a:r>
              <a:rPr lang="zh-CN" altLang="en-US" dirty="0"/>
              <a:t>内部</a:t>
            </a:r>
            <a:r>
              <a:rPr lang="zh-CN" altLang="en-US" dirty="0">
                <a:solidFill>
                  <a:srgbClr val="FF0000"/>
                </a:solidFill>
              </a:rPr>
              <a:t>产生不同的波特率</a:t>
            </a:r>
            <a:r>
              <a:rPr lang="zh-CN" altLang="en-US" dirty="0"/>
              <a:t>，然后通过</a:t>
            </a:r>
            <a:r>
              <a:rPr lang="en-US" altLang="zh-CN" dirty="0"/>
              <a:t>BAUDOUT</a:t>
            </a:r>
            <a:r>
              <a:rPr lang="zh-CN" altLang="en-US" dirty="0"/>
              <a:t>引脚输出到</a:t>
            </a:r>
            <a:r>
              <a:rPr lang="en-US" altLang="zh-CN" dirty="0"/>
              <a:t>RCLK</a:t>
            </a:r>
            <a:r>
              <a:rPr lang="zh-CN" altLang="en-US" dirty="0"/>
              <a:t>，控制接收传输速率。对一个已知的波特率，按照以下公式计算除数锁存器的内容：</a:t>
            </a:r>
          </a:p>
        </p:txBody>
      </p:sp>
      <p:pic>
        <p:nvPicPr>
          <p:cNvPr id="28676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4365625"/>
            <a:ext cx="847725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7445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</p:nvPr>
        </p:nvSpPr>
        <p:spPr>
          <a:xfrm>
            <a:off x="2495550" y="274638"/>
            <a:ext cx="7715250" cy="850900"/>
          </a:xfrm>
        </p:spPr>
        <p:txBody>
          <a:bodyPr/>
          <a:lstStyle/>
          <a:p>
            <a:r>
              <a:rPr lang="en-US" altLang="zh-CN"/>
              <a:t>8.1 </a:t>
            </a:r>
            <a:r>
              <a:rPr lang="zh-CN" altLang="en-US"/>
              <a:t>串行接口及应用</a:t>
            </a:r>
          </a:p>
        </p:txBody>
      </p:sp>
      <p:sp>
        <p:nvSpPr>
          <p:cNvPr id="29699" name="内容占位符 2"/>
          <p:cNvSpPr>
            <a:spLocks noGrp="1"/>
          </p:cNvSpPr>
          <p:nvPr>
            <p:ph idx="1"/>
          </p:nvPr>
        </p:nvSpPr>
        <p:spPr>
          <a:xfrm>
            <a:off x="407368" y="620688"/>
            <a:ext cx="11377264" cy="5111750"/>
          </a:xfrm>
        </p:spPr>
        <p:txBody>
          <a:bodyPr/>
          <a:lstStyle/>
          <a:p>
            <a:r>
              <a:rPr lang="zh-CN" altLang="en-US" dirty="0"/>
              <a:t>除数锁存器</a:t>
            </a:r>
            <a:endParaRPr lang="en-US" altLang="zh-CN" dirty="0"/>
          </a:p>
          <a:p>
            <a:pPr lvl="1"/>
            <a:r>
              <a:rPr lang="zh-CN" altLang="en-US" dirty="0"/>
              <a:t>低字节（</a:t>
            </a:r>
            <a:r>
              <a:rPr lang="en-US" altLang="zh-CN" dirty="0"/>
              <a:t>LSB</a:t>
            </a:r>
            <a:r>
              <a:rPr lang="zh-CN" altLang="en-US" dirty="0"/>
              <a:t>）为</a:t>
            </a:r>
            <a:r>
              <a:rPr lang="en-US" altLang="zh-CN" dirty="0"/>
              <a:t>DLL</a:t>
            </a:r>
            <a:r>
              <a:rPr lang="zh-CN" altLang="en-US" dirty="0"/>
              <a:t>，高字节（</a:t>
            </a:r>
            <a:r>
              <a:rPr lang="en-US" altLang="zh-CN" dirty="0"/>
              <a:t>MSB</a:t>
            </a:r>
            <a:r>
              <a:rPr lang="zh-CN" altLang="en-US" dirty="0"/>
              <a:t>）为</a:t>
            </a:r>
            <a:r>
              <a:rPr lang="en-US" altLang="zh-CN" dirty="0"/>
              <a:t>DLM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写入</a:t>
            </a:r>
            <a:r>
              <a:rPr lang="en-US" altLang="zh-CN" dirty="0"/>
              <a:t>DLM</a:t>
            </a:r>
            <a:r>
              <a:rPr lang="zh-CN" altLang="en-US" dirty="0"/>
              <a:t>和</a:t>
            </a:r>
            <a:r>
              <a:rPr lang="en-US" altLang="zh-CN" dirty="0"/>
              <a:t>DLL</a:t>
            </a:r>
            <a:r>
              <a:rPr lang="zh-CN" altLang="en-US" dirty="0"/>
              <a:t>时，必须设置</a:t>
            </a:r>
            <a:r>
              <a:rPr lang="en-US" altLang="zh-CN" dirty="0"/>
              <a:t>LCR</a:t>
            </a:r>
            <a:r>
              <a:rPr lang="zh-CN" altLang="en-US" dirty="0"/>
              <a:t>中的</a:t>
            </a:r>
            <a:r>
              <a:rPr lang="en-US" altLang="zh-CN" dirty="0"/>
              <a:t>DLAB</a:t>
            </a:r>
            <a:r>
              <a:rPr lang="zh-CN" altLang="en-US" dirty="0"/>
              <a:t>为</a:t>
            </a:r>
            <a:r>
              <a:rPr lang="en-US" altLang="zh-CN" dirty="0"/>
              <a:t>1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b="0" dirty="0"/>
              <a:t>例</a:t>
            </a:r>
            <a:r>
              <a:rPr lang="en-US" altLang="zh-CN" dirty="0"/>
              <a:t>8.7 </a:t>
            </a:r>
            <a:r>
              <a:rPr lang="zh-CN" altLang="en-US" b="0" dirty="0"/>
              <a:t>编写程序，设置波特率为</a:t>
            </a:r>
            <a:r>
              <a:rPr lang="en-US" altLang="zh-CN" b="0" dirty="0"/>
              <a:t>2400b/s</a:t>
            </a:r>
            <a:r>
              <a:rPr lang="zh-CN" altLang="en-US" b="0" dirty="0"/>
              <a:t>。</a:t>
            </a:r>
          </a:p>
          <a:p>
            <a:pPr lvl="1"/>
            <a:r>
              <a:rPr lang="zh-CN" altLang="en-US" dirty="0"/>
              <a:t>若选取波特率为</a:t>
            </a:r>
            <a:r>
              <a:rPr lang="en-US" altLang="zh-CN" dirty="0"/>
              <a:t>2400</a:t>
            </a:r>
            <a:r>
              <a:rPr lang="zh-CN" altLang="en-US" dirty="0"/>
              <a:t>，则除数锁存器</a:t>
            </a:r>
            <a:r>
              <a:rPr lang="en-US" altLang="zh-CN" dirty="0"/>
              <a:t>=115200÷2400 =48=0030H</a:t>
            </a:r>
            <a:r>
              <a:rPr lang="zh-CN" altLang="en-US" dirty="0"/>
              <a:t>。将</a:t>
            </a:r>
            <a:r>
              <a:rPr lang="en-US" altLang="zh-CN" dirty="0"/>
              <a:t>00H</a:t>
            </a:r>
            <a:r>
              <a:rPr lang="zh-CN" altLang="en-US" dirty="0"/>
              <a:t>写入</a:t>
            </a:r>
            <a:r>
              <a:rPr lang="en-US" altLang="zh-CN" dirty="0"/>
              <a:t>DLM</a:t>
            </a:r>
            <a:r>
              <a:rPr lang="zh-CN" altLang="en-US" dirty="0"/>
              <a:t>，</a:t>
            </a:r>
            <a:r>
              <a:rPr lang="en-US" altLang="zh-CN" dirty="0"/>
              <a:t>30H</a:t>
            </a:r>
            <a:r>
              <a:rPr lang="zh-CN" altLang="en-US" dirty="0"/>
              <a:t>写入</a:t>
            </a:r>
            <a:r>
              <a:rPr lang="en-US" altLang="zh-CN" dirty="0"/>
              <a:t>DLL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29700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3717032"/>
            <a:ext cx="5976664" cy="3038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C1F42F7-EC4C-4553-8793-C18E3E141296}"/>
                  </a:ext>
                </a:extLst>
              </p14:cNvPr>
              <p14:cNvContentPartPr/>
              <p14:nvPr/>
            </p14:nvContentPartPr>
            <p14:xfrm>
              <a:off x="1749600" y="1882800"/>
              <a:ext cx="9226800" cy="46105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C1F42F7-EC4C-4553-8793-C18E3E1412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40240" y="1873440"/>
                <a:ext cx="9245520" cy="462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3775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）【重点讲解】可编程串行通信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）【重点讲解】定时和计数及其应用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）【简单了解，不作要求】红外、</a:t>
            </a:r>
            <a:r>
              <a:rPr lang="en-US" altLang="zh-CN" dirty="0"/>
              <a:t>Wi-Fi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32053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>
          <a:xfrm>
            <a:off x="4079776" y="188640"/>
            <a:ext cx="7715250" cy="850900"/>
          </a:xfrm>
        </p:spPr>
        <p:txBody>
          <a:bodyPr/>
          <a:lstStyle/>
          <a:p>
            <a:r>
              <a:rPr lang="en-US" altLang="zh-CN" dirty="0"/>
              <a:t>8.1 </a:t>
            </a:r>
            <a:r>
              <a:rPr lang="zh-CN" altLang="en-US" dirty="0"/>
              <a:t>串行接口及应用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9376" y="1196752"/>
            <a:ext cx="11377264" cy="5040536"/>
          </a:xfrm>
        </p:spPr>
        <p:txBody>
          <a:bodyPr/>
          <a:lstStyle/>
          <a:p>
            <a:pPr algn="just">
              <a:defRPr/>
            </a:pPr>
            <a:r>
              <a:rPr lang="zh-CN" altLang="en-US" sz="2400" dirty="0"/>
              <a:t>例</a:t>
            </a:r>
            <a:r>
              <a:rPr lang="en-US" altLang="zh-CN" sz="2400" dirty="0"/>
              <a:t>8.10 </a:t>
            </a:r>
            <a:r>
              <a:rPr lang="zh-CN" altLang="en-US" sz="2400" dirty="0"/>
              <a:t>假定</a:t>
            </a:r>
            <a:r>
              <a:rPr lang="en-US" altLang="zh-CN" sz="2400" dirty="0"/>
              <a:t>16550</a:t>
            </a:r>
            <a:r>
              <a:rPr lang="zh-CN" altLang="en-US" sz="2400" dirty="0"/>
              <a:t>的端口地址为</a:t>
            </a:r>
            <a:r>
              <a:rPr lang="en-US" altLang="zh-CN" sz="2400" dirty="0"/>
              <a:t>3F8</a:t>
            </a:r>
            <a:r>
              <a:rPr lang="zh-CN" altLang="en-US" sz="2400" dirty="0"/>
              <a:t>～</a:t>
            </a:r>
            <a:r>
              <a:rPr lang="en-US" altLang="zh-CN" sz="2400" dirty="0"/>
              <a:t>3FFH</a:t>
            </a:r>
            <a:r>
              <a:rPr lang="zh-CN" altLang="en-US" sz="2400" dirty="0"/>
              <a:t>。</a:t>
            </a:r>
            <a:r>
              <a:rPr lang="en-US" altLang="zh-CN" sz="2400" dirty="0"/>
              <a:t>16550</a:t>
            </a:r>
            <a:r>
              <a:rPr lang="zh-CN" altLang="en-US" sz="2400" dirty="0"/>
              <a:t>以波特率为</a:t>
            </a:r>
            <a:r>
              <a:rPr lang="en-US" altLang="zh-CN" sz="2400" dirty="0"/>
              <a:t>9600b/s</a:t>
            </a:r>
            <a:r>
              <a:rPr lang="zh-CN" altLang="en-US" sz="2400" dirty="0"/>
              <a:t>进行串行通信，字符格式为</a:t>
            </a:r>
            <a:r>
              <a:rPr lang="en-US" altLang="zh-CN" sz="2400" dirty="0"/>
              <a:t>7</a:t>
            </a:r>
            <a:r>
              <a:rPr lang="zh-CN" altLang="en-US" sz="2400" dirty="0"/>
              <a:t>个数据位、</a:t>
            </a:r>
            <a:r>
              <a:rPr lang="en-US" altLang="zh-CN" sz="2400" dirty="0"/>
              <a:t>2</a:t>
            </a:r>
            <a:r>
              <a:rPr lang="zh-CN" altLang="en-US" sz="2400" dirty="0"/>
              <a:t>个停止位、奇校验方式，允许所有中断，试编写初始化程序。</a:t>
            </a:r>
            <a:endParaRPr lang="en-US" altLang="zh-CN" sz="2400" dirty="0"/>
          </a:p>
          <a:p>
            <a:pPr algn="just">
              <a:defRPr/>
            </a:pPr>
            <a:endParaRPr lang="en-US" altLang="zh-CN" sz="2400" dirty="0"/>
          </a:p>
          <a:p>
            <a:pPr marL="0" indent="0" algn="just">
              <a:buNone/>
              <a:defRPr/>
            </a:pPr>
            <a:r>
              <a:rPr lang="zh-CN" altLang="en-US" sz="2400" dirty="0"/>
              <a:t>  波特率为</a:t>
            </a:r>
            <a:r>
              <a:rPr lang="en-US" altLang="zh-CN" sz="2400" dirty="0"/>
              <a:t>9600b/s</a:t>
            </a:r>
            <a:r>
              <a:rPr lang="zh-CN" altLang="en-US" sz="2400" dirty="0"/>
              <a:t>，则除数锁存器</a:t>
            </a:r>
            <a:r>
              <a:rPr lang="en-US" altLang="zh-CN" sz="2400" dirty="0"/>
              <a:t>=115200÷9600=12= </a:t>
            </a:r>
            <a:r>
              <a:rPr lang="en-US" altLang="zh-CN" sz="2400" dirty="0">
                <a:solidFill>
                  <a:srgbClr val="FF0000"/>
                </a:solidFill>
              </a:rPr>
              <a:t>000CH</a:t>
            </a:r>
            <a:r>
              <a:rPr lang="zh-CN" altLang="en-US" sz="2400" dirty="0"/>
              <a:t>。将</a:t>
            </a:r>
            <a:r>
              <a:rPr lang="en-US" altLang="zh-CN" sz="2400" dirty="0"/>
              <a:t>00H</a:t>
            </a:r>
            <a:r>
              <a:rPr lang="zh-CN" altLang="en-US" sz="2400" dirty="0"/>
              <a:t>写入</a:t>
            </a:r>
            <a:r>
              <a:rPr lang="en-US" altLang="zh-CN" sz="2400" dirty="0"/>
              <a:t>DLM</a:t>
            </a:r>
            <a:r>
              <a:rPr lang="zh-CN" altLang="en-US" sz="2400" dirty="0"/>
              <a:t>，</a:t>
            </a:r>
            <a:r>
              <a:rPr lang="en-US" altLang="zh-CN" sz="2400" dirty="0"/>
              <a:t>0CH</a:t>
            </a:r>
            <a:r>
              <a:rPr lang="zh-CN" altLang="en-US" sz="2400" dirty="0"/>
              <a:t>写入</a:t>
            </a:r>
            <a:r>
              <a:rPr lang="en-US" altLang="zh-CN" sz="2400" dirty="0"/>
              <a:t>DLL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marL="0" indent="0" algn="just">
              <a:buNone/>
              <a:defRPr/>
            </a:pPr>
            <a:r>
              <a:rPr lang="zh-CN" altLang="en-US" sz="2400" dirty="0"/>
              <a:t>  根据要求的数据帧格式，</a:t>
            </a:r>
            <a:r>
              <a:rPr lang="en-US" altLang="zh-CN" sz="2400" dirty="0"/>
              <a:t>LCR=00001110B=</a:t>
            </a:r>
            <a:r>
              <a:rPr lang="en-US" altLang="zh-CN" sz="2400" dirty="0">
                <a:solidFill>
                  <a:srgbClr val="FF0000"/>
                </a:solidFill>
              </a:rPr>
              <a:t>0EH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marL="0" indent="0" algn="just">
              <a:buNone/>
              <a:defRPr/>
            </a:pPr>
            <a:r>
              <a:rPr lang="en-US" altLang="zh-CN" sz="2400" dirty="0"/>
              <a:t>  MCR=00001011B=</a:t>
            </a:r>
            <a:r>
              <a:rPr lang="en-US" altLang="zh-CN" sz="2400" dirty="0">
                <a:solidFill>
                  <a:srgbClr val="FF0000"/>
                </a:solidFill>
              </a:rPr>
              <a:t>0BH</a:t>
            </a:r>
            <a:r>
              <a:rPr lang="zh-CN" altLang="en-US" sz="2400" dirty="0"/>
              <a:t>，表示使用中断，并且使</a:t>
            </a:r>
            <a:r>
              <a:rPr lang="en-US" altLang="zh-CN" sz="2400" dirty="0"/>
              <a:t>DTR</a:t>
            </a:r>
            <a:r>
              <a:rPr lang="zh-CN" altLang="en-US" sz="2400" dirty="0"/>
              <a:t>和</a:t>
            </a:r>
            <a:r>
              <a:rPr lang="en-US" altLang="zh-CN" sz="2400" dirty="0"/>
              <a:t>RTS</a:t>
            </a:r>
            <a:r>
              <a:rPr lang="zh-CN" altLang="en-US" sz="2400" dirty="0"/>
              <a:t>两个信号为有效电平。</a:t>
            </a:r>
            <a:endParaRPr lang="en-US" altLang="zh-CN" sz="2400" dirty="0"/>
          </a:p>
          <a:p>
            <a:pPr marL="0" indent="0" algn="just">
              <a:buNone/>
              <a:defRPr/>
            </a:pPr>
            <a:r>
              <a:rPr lang="zh-CN" altLang="en-US" sz="2400" dirty="0"/>
              <a:t>  中断允许字为：</a:t>
            </a:r>
            <a:r>
              <a:rPr lang="en-US" altLang="zh-CN" sz="2400" dirty="0"/>
              <a:t>00001111B=</a:t>
            </a:r>
            <a:r>
              <a:rPr lang="en-US" altLang="zh-CN" sz="2400" dirty="0">
                <a:solidFill>
                  <a:srgbClr val="FF0000"/>
                </a:solidFill>
              </a:rPr>
              <a:t>0FH</a:t>
            </a:r>
            <a:r>
              <a:rPr lang="zh-CN" altLang="en-US" sz="2400" dirty="0"/>
              <a:t>，开放所有中断。</a:t>
            </a:r>
            <a:endParaRPr lang="en-US" altLang="zh-CN" sz="2400" dirty="0"/>
          </a:p>
          <a:p>
            <a:pPr marL="0" indent="0" algn="just">
              <a:buNone/>
              <a:defRPr/>
            </a:pPr>
            <a:r>
              <a:rPr lang="en-US" altLang="zh-CN" sz="2400" dirty="0"/>
              <a:t>  FCR</a:t>
            </a:r>
            <a:r>
              <a:rPr lang="zh-CN" altLang="en-US" sz="2400" dirty="0"/>
              <a:t>控制字为：</a:t>
            </a:r>
            <a:r>
              <a:rPr lang="en-US" altLang="zh-CN" sz="2400" dirty="0"/>
              <a:t>10010111B=</a:t>
            </a:r>
            <a:r>
              <a:rPr lang="en-US" altLang="zh-CN" sz="2400" dirty="0">
                <a:solidFill>
                  <a:srgbClr val="FF0000"/>
                </a:solidFill>
              </a:rPr>
              <a:t>87H</a:t>
            </a:r>
            <a:r>
              <a:rPr lang="zh-CN" altLang="en-US" sz="2400" dirty="0"/>
              <a:t>，表示</a:t>
            </a:r>
            <a:r>
              <a:rPr lang="en-US" altLang="zh-CN" sz="2400" dirty="0"/>
              <a:t>FIFO</a:t>
            </a:r>
            <a:r>
              <a:rPr lang="zh-CN" altLang="en-US" sz="2400" dirty="0"/>
              <a:t>缓冲中有</a:t>
            </a:r>
            <a:r>
              <a:rPr lang="en-US" altLang="zh-CN" sz="2400" dirty="0"/>
              <a:t>8</a:t>
            </a:r>
            <a:r>
              <a:rPr lang="zh-CN" altLang="en-US" sz="2400" dirty="0"/>
              <a:t>个字节触发，发送和接收</a:t>
            </a:r>
            <a:r>
              <a:rPr lang="en-US" altLang="zh-CN" sz="2400" dirty="0"/>
              <a:t>FIFO</a:t>
            </a:r>
            <a:r>
              <a:rPr lang="zh-CN" altLang="en-US" sz="2400" dirty="0"/>
              <a:t>复位。（</a:t>
            </a:r>
            <a:r>
              <a:rPr lang="en-US" altLang="zh-CN" sz="2400" dirty="0">
                <a:solidFill>
                  <a:srgbClr val="FF0000"/>
                </a:solidFill>
              </a:rPr>
              <a:t>P301</a:t>
            </a:r>
            <a:r>
              <a:rPr lang="zh-CN" altLang="en-US" sz="2400" dirty="0">
                <a:solidFill>
                  <a:srgbClr val="FF0000"/>
                </a:solidFill>
              </a:rPr>
              <a:t>代码</a:t>
            </a:r>
            <a:r>
              <a:rPr lang="zh-CN" altLang="en-US" sz="2400" dirty="0"/>
              <a:t>）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19329A4-2EFA-48A4-A404-382994743EFB}"/>
                  </a:ext>
                </a:extLst>
              </p14:cNvPr>
              <p14:cNvContentPartPr/>
              <p14:nvPr/>
            </p14:nvContentPartPr>
            <p14:xfrm>
              <a:off x="5324400" y="3209760"/>
              <a:ext cx="3334320" cy="9403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19329A4-2EFA-48A4-A404-382994743EF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040" y="3200400"/>
                <a:ext cx="3353040" cy="95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7887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8.1 </a:t>
            </a:r>
            <a:r>
              <a:rPr lang="zh-CN" altLang="en-US" dirty="0"/>
              <a:t>串行接口及应用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2400" dirty="0"/>
              <a:t>参考程序如下：</a:t>
            </a:r>
          </a:p>
          <a:p>
            <a:r>
              <a:rPr lang="en-US" altLang="zh-CN" sz="2400" dirty="0"/>
              <a:t>;</a:t>
            </a:r>
            <a:r>
              <a:rPr lang="zh-CN" altLang="zh-CN" sz="2400" dirty="0"/>
              <a:t>置</a:t>
            </a:r>
            <a:r>
              <a:rPr lang="en-US" altLang="zh-CN" sz="2400" dirty="0"/>
              <a:t>DLAB=1</a:t>
            </a:r>
            <a:endParaRPr lang="zh-CN" altLang="zh-CN" sz="2400" dirty="0"/>
          </a:p>
          <a:p>
            <a:r>
              <a:rPr lang="en-US" altLang="zh-CN" sz="2400" dirty="0"/>
              <a:t>MOV	DX, 03FBH 		;DX</a:t>
            </a:r>
            <a:r>
              <a:rPr lang="zh-CN" altLang="zh-CN" sz="2400" dirty="0"/>
              <a:t>指向</a:t>
            </a:r>
            <a:r>
              <a:rPr lang="en-US" altLang="zh-CN" sz="2400" dirty="0"/>
              <a:t>16550</a:t>
            </a:r>
            <a:r>
              <a:rPr lang="zh-CN" altLang="zh-CN" sz="2400" dirty="0"/>
              <a:t>的通信线控制寄存器地址</a:t>
            </a:r>
            <a:r>
              <a:rPr lang="en-US" altLang="zh-CN" sz="2400" dirty="0"/>
              <a:t> </a:t>
            </a:r>
            <a:endParaRPr lang="zh-CN" altLang="zh-CN" sz="2400" dirty="0"/>
          </a:p>
          <a:p>
            <a:r>
              <a:rPr lang="en-US" altLang="zh-CN" sz="2400" dirty="0"/>
              <a:t>MOV	AL, 80H 	</a:t>
            </a:r>
            <a:endParaRPr lang="zh-CN" altLang="zh-CN" sz="2400" dirty="0"/>
          </a:p>
          <a:p>
            <a:r>
              <a:rPr lang="en-US" altLang="zh-CN" sz="2400" dirty="0"/>
              <a:t>OUT	DX, AL </a:t>
            </a:r>
            <a:endParaRPr lang="zh-CN" altLang="zh-CN" sz="2400" dirty="0"/>
          </a:p>
          <a:p>
            <a:r>
              <a:rPr lang="en-US" altLang="zh-CN" sz="2400" dirty="0"/>
              <a:t>;</a:t>
            </a:r>
            <a:r>
              <a:rPr lang="zh-CN" altLang="zh-CN" sz="2400" dirty="0"/>
              <a:t>置除数锁存器</a:t>
            </a:r>
          </a:p>
          <a:p>
            <a:r>
              <a:rPr lang="en-US" altLang="zh-CN" sz="2400" dirty="0"/>
              <a:t>MOV	DX, 03F8H 		;</a:t>
            </a:r>
            <a:r>
              <a:rPr lang="zh-CN" altLang="zh-CN" sz="2400" dirty="0"/>
              <a:t>除数寄存器（低字节）地址</a:t>
            </a:r>
            <a:r>
              <a:rPr lang="en-US" altLang="zh-CN" sz="2400" dirty="0"/>
              <a:t> </a:t>
            </a:r>
            <a:endParaRPr lang="zh-CN" altLang="zh-CN" sz="2400" dirty="0"/>
          </a:p>
          <a:p>
            <a:r>
              <a:rPr lang="en-US" altLang="zh-CN" sz="2400" dirty="0"/>
              <a:t>MOV	AL, 0CH 			;</a:t>
            </a:r>
            <a:r>
              <a:rPr lang="zh-CN" altLang="zh-CN" sz="2400" dirty="0"/>
              <a:t>对应波特率为</a:t>
            </a:r>
            <a:r>
              <a:rPr lang="en-US" altLang="zh-CN" sz="2400" dirty="0"/>
              <a:t>9600</a:t>
            </a:r>
            <a:r>
              <a:rPr lang="zh-CN" altLang="zh-CN" sz="2400" dirty="0"/>
              <a:t>的除数为</a:t>
            </a:r>
            <a:r>
              <a:rPr lang="en-US" altLang="zh-CN" sz="2400" dirty="0"/>
              <a:t>000CH</a:t>
            </a:r>
            <a:endParaRPr lang="zh-CN" altLang="zh-CN" sz="2400" dirty="0"/>
          </a:p>
          <a:p>
            <a:r>
              <a:rPr lang="en-US" altLang="zh-CN" sz="2400" dirty="0"/>
              <a:t>OUT	DX, AL 			;</a:t>
            </a:r>
            <a:r>
              <a:rPr lang="zh-CN" altLang="zh-CN" sz="2400" dirty="0"/>
              <a:t>送除数低字节</a:t>
            </a:r>
            <a:r>
              <a:rPr lang="en-US" altLang="zh-CN" sz="2400" dirty="0"/>
              <a:t> </a:t>
            </a:r>
            <a:endParaRPr lang="zh-CN" altLang="zh-CN" sz="2400" dirty="0"/>
          </a:p>
          <a:p>
            <a:r>
              <a:rPr lang="en-US" altLang="zh-CN" sz="2400" dirty="0"/>
              <a:t>INC	DX				;</a:t>
            </a:r>
            <a:r>
              <a:rPr lang="zh-CN" altLang="zh-CN" sz="2400" dirty="0"/>
              <a:t>除数寄存器（高字节）地址</a:t>
            </a:r>
          </a:p>
          <a:p>
            <a:r>
              <a:rPr lang="en-US" altLang="zh-CN" sz="2400" dirty="0"/>
              <a:t>MOV	AL, 0  </a:t>
            </a:r>
            <a:endParaRPr lang="zh-CN" altLang="zh-CN" sz="2400" dirty="0"/>
          </a:p>
          <a:p>
            <a:r>
              <a:rPr lang="en-US" altLang="zh-CN" sz="2400" dirty="0"/>
              <a:t>OUT	DX, AL			 ;</a:t>
            </a:r>
            <a:r>
              <a:rPr lang="zh-CN" altLang="zh-CN" sz="2400" dirty="0"/>
              <a:t>送除数高字节</a:t>
            </a:r>
            <a:r>
              <a:rPr lang="en-US" altLang="zh-CN" sz="2400" dirty="0"/>
              <a:t> </a:t>
            </a:r>
            <a:endParaRPr lang="zh-CN" altLang="zh-CN" sz="2400" dirty="0"/>
          </a:p>
          <a:p>
            <a:endParaRPr lang="zh-CN" alt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8330C052-ACF2-49EB-AD75-ACDFEEA9D6C4}"/>
                  </a:ext>
                </a:extLst>
              </p14:cNvPr>
              <p14:cNvContentPartPr/>
              <p14:nvPr/>
            </p14:nvContentPartPr>
            <p14:xfrm>
              <a:off x="1971720" y="933480"/>
              <a:ext cx="2445120" cy="59216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8330C052-ACF2-49EB-AD75-ACDFEEA9D6C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62360" y="924120"/>
                <a:ext cx="2463840" cy="594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46902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8.1 </a:t>
            </a:r>
            <a:r>
              <a:rPr lang="zh-CN" altLang="en-US" dirty="0"/>
              <a:t>串行接口及应用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;</a:t>
            </a:r>
            <a:r>
              <a:rPr lang="zh-CN" altLang="zh-CN" sz="2000" dirty="0"/>
              <a:t>置通信线路控制寄存器</a:t>
            </a:r>
          </a:p>
          <a:p>
            <a:r>
              <a:rPr lang="en-US" altLang="zh-CN" sz="2000" dirty="0"/>
              <a:t>MOV	AL, 0EH			;</a:t>
            </a:r>
            <a:r>
              <a:rPr lang="zh-CN" altLang="zh-CN" sz="2000" dirty="0"/>
              <a:t>通信控制寄存器控制字：</a:t>
            </a:r>
            <a:r>
              <a:rPr lang="en-US" altLang="zh-CN" sz="2000" dirty="0"/>
              <a:t>0</a:t>
            </a:r>
            <a:r>
              <a:rPr lang="zh-CN" altLang="zh-CN" sz="2000" dirty="0"/>
              <a:t>→</a:t>
            </a:r>
            <a:r>
              <a:rPr lang="en-US" altLang="zh-CN" sz="2000" dirty="0"/>
              <a:t>DLAB </a:t>
            </a:r>
            <a:endParaRPr lang="zh-CN" altLang="zh-CN" sz="2000" dirty="0"/>
          </a:p>
          <a:p>
            <a:r>
              <a:rPr lang="en-US" altLang="zh-CN" sz="2000" dirty="0"/>
              <a:t>MOV	DX, 03FBH 	</a:t>
            </a:r>
            <a:endParaRPr lang="zh-CN" altLang="zh-CN" sz="2000" dirty="0"/>
          </a:p>
          <a:p>
            <a:r>
              <a:rPr lang="en-US" altLang="zh-CN" sz="2000" dirty="0"/>
              <a:t>OUT	DX, AL  </a:t>
            </a:r>
            <a:endParaRPr lang="zh-CN" altLang="zh-CN" sz="2000" dirty="0"/>
          </a:p>
          <a:p>
            <a:r>
              <a:rPr lang="en-US" altLang="zh-CN" sz="2000" dirty="0"/>
              <a:t>;</a:t>
            </a:r>
            <a:r>
              <a:rPr lang="zh-CN" altLang="zh-CN" sz="2000" dirty="0"/>
              <a:t>置</a:t>
            </a:r>
            <a:r>
              <a:rPr lang="en-US" altLang="zh-CN" sz="2000" dirty="0"/>
              <a:t>Modem</a:t>
            </a:r>
            <a:r>
              <a:rPr lang="zh-CN" altLang="zh-CN" sz="2000" dirty="0"/>
              <a:t>控制寄存器</a:t>
            </a:r>
          </a:p>
          <a:p>
            <a:r>
              <a:rPr lang="en-US" altLang="zh-CN" sz="2000" dirty="0"/>
              <a:t>MOV	DX, 03FCH		;</a:t>
            </a:r>
            <a:r>
              <a:rPr lang="zh-CN" altLang="zh-CN" sz="2000" dirty="0"/>
              <a:t>指向</a:t>
            </a:r>
            <a:r>
              <a:rPr lang="en-US" altLang="zh-CN" sz="2000" dirty="0"/>
              <a:t>Modem</a:t>
            </a:r>
            <a:r>
              <a:rPr lang="zh-CN" altLang="zh-CN" sz="2000" dirty="0"/>
              <a:t>控制寄存器</a:t>
            </a:r>
          </a:p>
          <a:p>
            <a:r>
              <a:rPr lang="en-US" altLang="zh-CN" sz="2000" dirty="0"/>
              <a:t>MOV	AL, 0BH			;Modem</a:t>
            </a:r>
            <a:r>
              <a:rPr lang="zh-CN" altLang="zh-CN" sz="2000" dirty="0"/>
              <a:t>控制字</a:t>
            </a:r>
          </a:p>
          <a:p>
            <a:r>
              <a:rPr lang="en-US" altLang="zh-CN" sz="2000" dirty="0"/>
              <a:t>OUT	DX, AL </a:t>
            </a:r>
            <a:endParaRPr lang="zh-CN" altLang="zh-CN" sz="2000" dirty="0"/>
          </a:p>
          <a:p>
            <a:r>
              <a:rPr lang="en-US" altLang="zh-CN" sz="2000" dirty="0"/>
              <a:t>MOV	DX, 03F9H 		;</a:t>
            </a:r>
            <a:r>
              <a:rPr lang="zh-CN" altLang="zh-CN" sz="2000" dirty="0"/>
              <a:t>指向中断允许寄存器地址</a:t>
            </a:r>
            <a:r>
              <a:rPr lang="en-US" altLang="zh-CN" sz="2000" dirty="0"/>
              <a:t> </a:t>
            </a:r>
            <a:endParaRPr lang="zh-CN" altLang="zh-CN" sz="2000" dirty="0"/>
          </a:p>
          <a:p>
            <a:r>
              <a:rPr lang="en-US" altLang="zh-CN" sz="2000" dirty="0"/>
              <a:t>MOV	AL, 0FH			;</a:t>
            </a:r>
            <a:r>
              <a:rPr lang="zh-CN" altLang="zh-CN" sz="2000" dirty="0"/>
              <a:t>中断允许控制字：允许所有的中断</a:t>
            </a:r>
          </a:p>
          <a:p>
            <a:r>
              <a:rPr lang="en-US" altLang="zh-CN" sz="2000" dirty="0"/>
              <a:t>OUT	DX, AL  </a:t>
            </a:r>
            <a:endParaRPr lang="zh-CN" altLang="zh-CN" sz="2000" dirty="0"/>
          </a:p>
          <a:p>
            <a:r>
              <a:rPr lang="en-US" altLang="zh-CN" sz="2000" dirty="0"/>
              <a:t>;</a:t>
            </a:r>
            <a:r>
              <a:rPr lang="zh-CN" altLang="zh-CN" sz="2000" dirty="0"/>
              <a:t>置</a:t>
            </a:r>
            <a:r>
              <a:rPr lang="en-US" altLang="zh-CN" sz="2000" dirty="0"/>
              <a:t>FIFO</a:t>
            </a:r>
            <a:r>
              <a:rPr lang="zh-CN" altLang="zh-CN" sz="2000" dirty="0"/>
              <a:t>控制寄存器</a:t>
            </a:r>
          </a:p>
          <a:p>
            <a:r>
              <a:rPr lang="en-US" altLang="zh-CN" sz="2000" dirty="0"/>
              <a:t>MOV	DX, 03FAH		;DX</a:t>
            </a:r>
            <a:r>
              <a:rPr lang="zh-CN" altLang="zh-CN" sz="2000" dirty="0"/>
              <a:t>指向</a:t>
            </a:r>
            <a:r>
              <a:rPr lang="en-US" altLang="zh-CN" sz="2000" dirty="0"/>
              <a:t>FIFO</a:t>
            </a:r>
            <a:r>
              <a:rPr lang="zh-CN" altLang="zh-CN" sz="2000" dirty="0"/>
              <a:t>控制寄存器</a:t>
            </a:r>
            <a:r>
              <a:rPr lang="en-US" altLang="zh-CN" sz="2000" dirty="0"/>
              <a:t> </a:t>
            </a:r>
            <a:endParaRPr lang="zh-CN" altLang="zh-CN" sz="2000" dirty="0"/>
          </a:p>
          <a:p>
            <a:r>
              <a:rPr lang="en-US" altLang="zh-CN" sz="2000" dirty="0"/>
              <a:t>MOV	AL, 87H			;FIFO</a:t>
            </a:r>
            <a:r>
              <a:rPr lang="zh-CN" altLang="zh-CN" sz="2000" dirty="0"/>
              <a:t>控制字</a:t>
            </a:r>
          </a:p>
          <a:p>
            <a:r>
              <a:rPr lang="en-US" altLang="zh-CN" sz="2000" dirty="0"/>
              <a:t>OUT	DX, AL  </a:t>
            </a:r>
            <a:endParaRPr lang="zh-CN" altLang="zh-CN" sz="2000" dirty="0"/>
          </a:p>
          <a:p>
            <a:endParaRPr lang="zh-CN" alt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7727610B-FDDD-40D7-9744-A01D146D71E6}"/>
                  </a:ext>
                </a:extLst>
              </p14:cNvPr>
              <p14:cNvContentPartPr/>
              <p14:nvPr/>
            </p14:nvContentPartPr>
            <p14:xfrm>
              <a:off x="3108240" y="1806480"/>
              <a:ext cx="3562920" cy="293400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7727610B-FDDD-40D7-9744-A01D146D71E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98880" y="1797120"/>
                <a:ext cx="3581640" cy="295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8991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>
          <a:xfrm>
            <a:off x="2495550" y="274638"/>
            <a:ext cx="7715250" cy="850900"/>
          </a:xfrm>
        </p:spPr>
        <p:txBody>
          <a:bodyPr/>
          <a:lstStyle/>
          <a:p>
            <a:r>
              <a:rPr lang="en-US" altLang="zh-CN"/>
              <a:t>8.2 </a:t>
            </a:r>
            <a:r>
              <a:rPr lang="zh-CN" altLang="en-US"/>
              <a:t>定时与计数技术</a:t>
            </a:r>
          </a:p>
        </p:txBody>
      </p:sp>
      <p:sp>
        <p:nvSpPr>
          <p:cNvPr id="31747" name="内容占位符 2"/>
          <p:cNvSpPr>
            <a:spLocks noGrp="1"/>
          </p:cNvSpPr>
          <p:nvPr>
            <p:ph idx="1"/>
          </p:nvPr>
        </p:nvSpPr>
        <p:spPr>
          <a:xfrm>
            <a:off x="695400" y="1196752"/>
            <a:ext cx="9515400" cy="5040536"/>
          </a:xfrm>
        </p:spPr>
        <p:txBody>
          <a:bodyPr/>
          <a:lstStyle/>
          <a:p>
            <a:r>
              <a:rPr lang="zh-CN" altLang="en-US" b="0" dirty="0"/>
              <a:t>定时与计数</a:t>
            </a:r>
            <a:endParaRPr lang="en-US" altLang="zh-CN" b="0" dirty="0"/>
          </a:p>
          <a:p>
            <a:pPr lvl="1"/>
            <a:r>
              <a:rPr lang="zh-CN" altLang="en-US" dirty="0"/>
              <a:t>软件定时</a:t>
            </a:r>
            <a:endParaRPr lang="en-US" altLang="zh-CN" dirty="0"/>
          </a:p>
          <a:p>
            <a:pPr lvl="1"/>
            <a:r>
              <a:rPr lang="zh-CN" altLang="en-US" dirty="0"/>
              <a:t>不可编程的硬件定时</a:t>
            </a:r>
            <a:endParaRPr lang="en-US" altLang="zh-CN" dirty="0"/>
          </a:p>
          <a:p>
            <a:pPr lvl="1"/>
            <a:r>
              <a:rPr lang="zh-CN" altLang="en-US" dirty="0"/>
              <a:t>可编程的定时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可编程定时器芯片</a:t>
            </a:r>
            <a:r>
              <a:rPr lang="en-US" altLang="zh-CN" dirty="0"/>
              <a:t>8254</a:t>
            </a:r>
          </a:p>
          <a:p>
            <a:pPr lvl="2"/>
            <a:r>
              <a:rPr lang="zh-CN" altLang="en-US" dirty="0"/>
              <a:t>数据总线缓冲器</a:t>
            </a:r>
            <a:endParaRPr lang="en-US" altLang="zh-CN" dirty="0"/>
          </a:p>
          <a:p>
            <a:pPr lvl="2"/>
            <a:r>
              <a:rPr lang="zh-CN" altLang="en-US" dirty="0"/>
              <a:t>读写逻辑</a:t>
            </a:r>
          </a:p>
          <a:p>
            <a:pPr lvl="2"/>
            <a:r>
              <a:rPr lang="zh-CN" altLang="en-US" dirty="0"/>
              <a:t>控制字寄存器</a:t>
            </a:r>
            <a:endParaRPr lang="en-US" altLang="zh-CN" dirty="0"/>
          </a:p>
          <a:p>
            <a:pPr lvl="2"/>
            <a:r>
              <a:rPr lang="zh-CN" altLang="en-US" dirty="0"/>
              <a:t>计数器</a:t>
            </a:r>
          </a:p>
        </p:txBody>
      </p:sp>
      <p:pic>
        <p:nvPicPr>
          <p:cNvPr id="31748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1484784"/>
            <a:ext cx="4681538" cy="390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94106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/>
          <p:cNvSpPr>
            <a:spLocks noGrp="1"/>
          </p:cNvSpPr>
          <p:nvPr>
            <p:ph type="title"/>
          </p:nvPr>
        </p:nvSpPr>
        <p:spPr>
          <a:xfrm>
            <a:off x="2495550" y="274638"/>
            <a:ext cx="7715250" cy="850900"/>
          </a:xfrm>
        </p:spPr>
        <p:txBody>
          <a:bodyPr/>
          <a:lstStyle/>
          <a:p>
            <a:r>
              <a:rPr lang="en-US" altLang="zh-CN"/>
              <a:t>8.2 </a:t>
            </a:r>
            <a:r>
              <a:rPr lang="zh-CN" altLang="en-US"/>
              <a:t>定时与计数技术</a:t>
            </a:r>
          </a:p>
        </p:txBody>
      </p:sp>
      <p:sp>
        <p:nvSpPr>
          <p:cNvPr id="32771" name="内容占位符 2"/>
          <p:cNvSpPr>
            <a:spLocks noGrp="1"/>
          </p:cNvSpPr>
          <p:nvPr>
            <p:ph idx="1"/>
          </p:nvPr>
        </p:nvSpPr>
        <p:spPr>
          <a:xfrm>
            <a:off x="479376" y="1052736"/>
            <a:ext cx="9731424" cy="5184552"/>
          </a:xfrm>
        </p:spPr>
        <p:txBody>
          <a:bodyPr/>
          <a:lstStyle/>
          <a:p>
            <a:r>
              <a:rPr lang="en-US" altLang="zh-CN" dirty="0"/>
              <a:t>8254</a:t>
            </a:r>
            <a:r>
              <a:rPr lang="zh-CN" altLang="en-US" dirty="0"/>
              <a:t>内部结构及读写逻辑</a:t>
            </a:r>
            <a:endParaRPr lang="en-US" altLang="zh-CN" dirty="0"/>
          </a:p>
          <a:p>
            <a:pPr lvl="1"/>
            <a:r>
              <a:rPr lang="zh-CN" altLang="en-US" dirty="0"/>
              <a:t>与</a:t>
            </a:r>
            <a:r>
              <a:rPr lang="en-US" altLang="zh-CN" dirty="0"/>
              <a:t>CPU</a:t>
            </a:r>
            <a:r>
              <a:rPr lang="zh-CN" altLang="en-US" dirty="0"/>
              <a:t>连接的引脚</a:t>
            </a:r>
            <a:endParaRPr lang="en-US" altLang="zh-CN" dirty="0"/>
          </a:p>
          <a:p>
            <a:pPr lvl="1"/>
            <a:r>
              <a:rPr lang="zh-CN" altLang="en-US" dirty="0"/>
              <a:t>与外部设备的接口信号</a:t>
            </a:r>
            <a:endParaRPr lang="en-US" altLang="zh-CN" dirty="0"/>
          </a:p>
        </p:txBody>
      </p:sp>
      <p:pic>
        <p:nvPicPr>
          <p:cNvPr id="3277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272" y="1050777"/>
            <a:ext cx="3133725" cy="337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2924944"/>
            <a:ext cx="7880350" cy="312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23444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/>
          <p:cNvSpPr>
            <a:spLocks noGrp="1"/>
          </p:cNvSpPr>
          <p:nvPr>
            <p:ph type="title"/>
          </p:nvPr>
        </p:nvSpPr>
        <p:spPr>
          <a:xfrm>
            <a:off x="2495550" y="274638"/>
            <a:ext cx="7715250" cy="850900"/>
          </a:xfrm>
        </p:spPr>
        <p:txBody>
          <a:bodyPr/>
          <a:lstStyle/>
          <a:p>
            <a:r>
              <a:rPr lang="en-US" altLang="zh-CN"/>
              <a:t>8.2 </a:t>
            </a:r>
            <a:r>
              <a:rPr lang="zh-CN" altLang="en-US"/>
              <a:t>定时与计数技术</a:t>
            </a:r>
          </a:p>
        </p:txBody>
      </p:sp>
      <p:sp>
        <p:nvSpPr>
          <p:cNvPr id="33795" name="内容占位符 2"/>
          <p:cNvSpPr>
            <a:spLocks noGrp="1"/>
          </p:cNvSpPr>
          <p:nvPr>
            <p:ph idx="1"/>
          </p:nvPr>
        </p:nvSpPr>
        <p:spPr>
          <a:xfrm>
            <a:off x="479376" y="1094706"/>
            <a:ext cx="8578850" cy="4813300"/>
          </a:xfrm>
        </p:spPr>
        <p:txBody>
          <a:bodyPr/>
          <a:lstStyle/>
          <a:p>
            <a:r>
              <a:rPr lang="en-US" altLang="zh-CN" b="0" dirty="0"/>
              <a:t>8254</a:t>
            </a:r>
            <a:r>
              <a:rPr lang="zh-CN" altLang="en-US" b="0" dirty="0"/>
              <a:t>的控制字及其编程</a:t>
            </a:r>
            <a:endParaRPr lang="en-US" altLang="zh-CN" b="0" dirty="0"/>
          </a:p>
          <a:p>
            <a:pPr lvl="1" algn="just"/>
            <a:r>
              <a:rPr lang="zh-CN" altLang="en-US" dirty="0"/>
              <a:t>控制字用来确定每一个计数器的工作参数，包括数据读写格式、工作方式、数制。</a:t>
            </a:r>
            <a:endParaRPr lang="en-US" altLang="zh-CN" dirty="0"/>
          </a:p>
        </p:txBody>
      </p:sp>
      <p:pic>
        <p:nvPicPr>
          <p:cNvPr id="33796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968" y="2564904"/>
            <a:ext cx="6215063" cy="402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2FEDA5D-137F-4EC2-BB2A-03DE9B011F8A}"/>
                  </a:ext>
                </a:extLst>
              </p14:cNvPr>
              <p14:cNvContentPartPr/>
              <p14:nvPr/>
            </p14:nvContentPartPr>
            <p14:xfrm>
              <a:off x="1724040" y="2962440"/>
              <a:ext cx="6315480" cy="30862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2FEDA5D-137F-4EC2-BB2A-03DE9B011F8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4680" y="2953080"/>
                <a:ext cx="6334200" cy="310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76890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1"/>
          <p:cNvSpPr>
            <a:spLocks noGrp="1"/>
          </p:cNvSpPr>
          <p:nvPr>
            <p:ph type="title"/>
          </p:nvPr>
        </p:nvSpPr>
        <p:spPr>
          <a:xfrm>
            <a:off x="2495550" y="274638"/>
            <a:ext cx="7715250" cy="850900"/>
          </a:xfrm>
        </p:spPr>
        <p:txBody>
          <a:bodyPr/>
          <a:lstStyle/>
          <a:p>
            <a:r>
              <a:rPr lang="en-US" altLang="zh-CN" dirty="0"/>
              <a:t>8.2 </a:t>
            </a:r>
            <a:r>
              <a:rPr lang="zh-CN" altLang="en-US" dirty="0"/>
              <a:t>定时与计数技术</a:t>
            </a:r>
          </a:p>
        </p:txBody>
      </p:sp>
      <p:sp>
        <p:nvSpPr>
          <p:cNvPr id="34819" name="内容占位符 2"/>
          <p:cNvSpPr>
            <a:spLocks noGrp="1"/>
          </p:cNvSpPr>
          <p:nvPr>
            <p:ph idx="1"/>
          </p:nvPr>
        </p:nvSpPr>
        <p:spPr>
          <a:xfrm>
            <a:off x="335360" y="1196752"/>
            <a:ext cx="11161240" cy="5040536"/>
          </a:xfrm>
        </p:spPr>
        <p:txBody>
          <a:bodyPr/>
          <a:lstStyle/>
          <a:p>
            <a:pPr algn="just"/>
            <a:r>
              <a:rPr lang="zh-CN" altLang="en-US" sz="2400" dirty="0"/>
              <a:t>例</a:t>
            </a:r>
            <a:r>
              <a:rPr lang="en-US" altLang="zh-CN" sz="2400" dirty="0"/>
              <a:t>8.12 8254</a:t>
            </a:r>
            <a:r>
              <a:rPr lang="zh-CN" altLang="en-US" sz="2400" dirty="0"/>
              <a:t>地址为</a:t>
            </a:r>
            <a:r>
              <a:rPr lang="en-US" altLang="zh-CN" sz="2400" dirty="0"/>
              <a:t>40H</a:t>
            </a:r>
            <a:r>
              <a:rPr lang="zh-CN" altLang="en-US" sz="2400" dirty="0"/>
              <a:t>～</a:t>
            </a:r>
            <a:r>
              <a:rPr lang="en-US" altLang="zh-CN" sz="2400" dirty="0"/>
              <a:t>43H</a:t>
            </a:r>
            <a:r>
              <a:rPr lang="zh-CN" altLang="en-US" sz="2400" dirty="0"/>
              <a:t>，编程将计数器</a:t>
            </a:r>
            <a:r>
              <a:rPr lang="en-US" altLang="zh-CN" sz="2400" dirty="0"/>
              <a:t>0</a:t>
            </a:r>
            <a:r>
              <a:rPr lang="zh-CN" altLang="en-US" sz="2400" dirty="0"/>
              <a:t>初始化为工作方式</a:t>
            </a:r>
            <a:r>
              <a:rPr lang="en-US" altLang="zh-CN" sz="2400" dirty="0"/>
              <a:t>3</a:t>
            </a:r>
            <a:r>
              <a:rPr lang="zh-CN" altLang="en-US" sz="2400" dirty="0"/>
              <a:t>，采用二进制计数模式，计数初值为</a:t>
            </a:r>
            <a:r>
              <a:rPr lang="en-US" altLang="zh-CN" sz="2400" dirty="0"/>
              <a:t>2000</a:t>
            </a:r>
            <a:r>
              <a:rPr lang="zh-CN" altLang="en-US" sz="2400" dirty="0"/>
              <a:t>。</a:t>
            </a:r>
          </a:p>
        </p:txBody>
      </p:sp>
      <p:pic>
        <p:nvPicPr>
          <p:cNvPr id="34820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032" y="1700808"/>
            <a:ext cx="5873750" cy="435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511032" y="1916832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 kern="100" dirty="0">
                <a:cs typeface="Times New Roman" panose="02020603050405020304" pitchFamily="18" charset="0"/>
              </a:rPr>
              <a:t>需要采用</a:t>
            </a:r>
            <a:r>
              <a:rPr lang="en-US" altLang="zh-CN" kern="100" dirty="0"/>
              <a:t>16</a:t>
            </a:r>
            <a:r>
              <a:rPr lang="zh-CN" altLang="zh-CN" kern="100" dirty="0">
                <a:cs typeface="Times New Roman" panose="02020603050405020304" pitchFamily="18" charset="0"/>
              </a:rPr>
              <a:t>位计数，故计数器</a:t>
            </a:r>
            <a:r>
              <a:rPr lang="en-US" altLang="zh-CN" kern="100" dirty="0"/>
              <a:t>0</a:t>
            </a:r>
            <a:r>
              <a:rPr lang="zh-CN" altLang="zh-CN" kern="100" dirty="0">
                <a:cs typeface="Times New Roman" panose="02020603050405020304" pitchFamily="18" charset="0"/>
              </a:rPr>
              <a:t>的控制字</a:t>
            </a:r>
            <a:r>
              <a:rPr lang="en-US" altLang="zh-CN" kern="100" dirty="0"/>
              <a:t>=00110110B=36H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8E2120-5EE5-4334-ABE7-3AACFF293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72" y="2708920"/>
            <a:ext cx="6212362" cy="40237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02146070-97F8-44A1-B7E7-961D620E27F4}"/>
                  </a:ext>
                </a:extLst>
              </p14:cNvPr>
              <p14:cNvContentPartPr/>
              <p14:nvPr/>
            </p14:nvContentPartPr>
            <p14:xfrm>
              <a:off x="838080" y="1924200"/>
              <a:ext cx="4559760" cy="39405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02146070-97F8-44A1-B7E7-961D620E27F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8720" y="1914840"/>
                <a:ext cx="4578480" cy="39592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EC989FB4-8ADC-4215-9887-016D140C4C44}"/>
              </a:ext>
            </a:extLst>
          </p:cNvPr>
          <p:cNvSpPr/>
          <p:nvPr/>
        </p:nvSpPr>
        <p:spPr>
          <a:xfrm>
            <a:off x="2567608" y="-3285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计数器</a:t>
            </a:r>
            <a:r>
              <a:rPr lang="en-US" altLang="zh-CN" dirty="0"/>
              <a:t>2</a:t>
            </a:r>
            <a:r>
              <a:rPr lang="zh-CN" altLang="en-US" dirty="0"/>
              <a:t>初始化为工作方式</a:t>
            </a:r>
            <a:r>
              <a:rPr lang="en-US" altLang="zh-CN" dirty="0"/>
              <a:t>4</a:t>
            </a:r>
            <a:r>
              <a:rPr lang="zh-CN" altLang="en-US" dirty="0"/>
              <a:t>，采用十进制计数模式，计数初值为</a:t>
            </a:r>
            <a:r>
              <a:rPr lang="en-US" altLang="zh-CN" dirty="0"/>
              <a:t>30</a:t>
            </a:r>
            <a:r>
              <a:rPr lang="zh-CN" altLang="en-US" dirty="0"/>
              <a:t>。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C713EE52-C65B-4044-A011-10B4A4304CC7}"/>
                  </a:ext>
                </a:extLst>
              </p14:cNvPr>
              <p14:cNvContentPartPr/>
              <p14:nvPr/>
            </p14:nvContentPartPr>
            <p14:xfrm>
              <a:off x="584280" y="2946240"/>
              <a:ext cx="5169240" cy="195948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C713EE52-C65B-4044-A011-10B4A4304CC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4920" y="2936880"/>
                <a:ext cx="5187960" cy="19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973A7D7B-468C-4090-BC78-DC4F4CE5FB44}"/>
                  </a:ext>
                </a:extLst>
              </p14:cNvPr>
              <p14:cNvContentPartPr/>
              <p14:nvPr/>
            </p14:nvContentPartPr>
            <p14:xfrm>
              <a:off x="701640" y="3282840"/>
              <a:ext cx="1991160" cy="168012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973A7D7B-468C-4090-BC78-DC4F4CE5FB4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2280" y="3273480"/>
                <a:ext cx="2009880" cy="169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10940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/>
          <p:cNvSpPr>
            <a:spLocks noGrp="1"/>
          </p:cNvSpPr>
          <p:nvPr>
            <p:ph type="title"/>
          </p:nvPr>
        </p:nvSpPr>
        <p:spPr>
          <a:xfrm>
            <a:off x="2495550" y="274638"/>
            <a:ext cx="7715250" cy="850900"/>
          </a:xfrm>
        </p:spPr>
        <p:txBody>
          <a:bodyPr/>
          <a:lstStyle/>
          <a:p>
            <a:r>
              <a:rPr lang="en-US" altLang="zh-CN"/>
              <a:t>8.2 </a:t>
            </a:r>
            <a:r>
              <a:rPr lang="zh-CN" altLang="en-US"/>
              <a:t>定时与计数技术</a:t>
            </a:r>
          </a:p>
        </p:txBody>
      </p:sp>
      <p:sp>
        <p:nvSpPr>
          <p:cNvPr id="35843" name="内容占位符 2"/>
          <p:cNvSpPr>
            <a:spLocks noGrp="1"/>
          </p:cNvSpPr>
          <p:nvPr>
            <p:ph idx="1"/>
          </p:nvPr>
        </p:nvSpPr>
        <p:spPr>
          <a:xfrm>
            <a:off x="623392" y="1268760"/>
            <a:ext cx="11233248" cy="4968528"/>
          </a:xfrm>
        </p:spPr>
        <p:txBody>
          <a:bodyPr/>
          <a:lstStyle/>
          <a:p>
            <a:r>
              <a:rPr lang="zh-CN" altLang="en-US" b="0" dirty="0"/>
              <a:t>读取当前计数值</a:t>
            </a:r>
            <a:endParaRPr lang="en-US" altLang="zh-CN" b="0" dirty="0"/>
          </a:p>
          <a:p>
            <a:pPr lvl="1" algn="just"/>
            <a:r>
              <a:rPr lang="en-US" altLang="zh-CN" dirty="0"/>
              <a:t>CPU</a:t>
            </a:r>
            <a:r>
              <a:rPr lang="zh-CN" altLang="en-US" dirty="0"/>
              <a:t>可用输入指令读取某一个计数器当前的计数值。</a:t>
            </a:r>
            <a:endParaRPr lang="en-US" altLang="zh-CN" dirty="0"/>
          </a:p>
          <a:p>
            <a:pPr lvl="1" algn="just"/>
            <a:r>
              <a:rPr lang="en-US" altLang="zh-CN" dirty="0"/>
              <a:t>16</a:t>
            </a:r>
            <a:r>
              <a:rPr lang="zh-CN" altLang="en-US" dirty="0"/>
              <a:t>位数据</a:t>
            </a:r>
            <a:r>
              <a:rPr lang="en-US" altLang="zh-CN" dirty="0"/>
              <a:t>CPU</a:t>
            </a:r>
            <a:r>
              <a:rPr lang="zh-CN" altLang="en-US" dirty="0"/>
              <a:t>要分</a:t>
            </a:r>
            <a:r>
              <a:rPr lang="en-US" altLang="zh-CN" dirty="0"/>
              <a:t>2</a:t>
            </a:r>
            <a:r>
              <a:rPr lang="zh-CN" altLang="en-US" dirty="0"/>
              <a:t>次读，先读取低</a:t>
            </a:r>
            <a:r>
              <a:rPr lang="en-US" altLang="zh-CN" dirty="0"/>
              <a:t>8</a:t>
            </a:r>
            <a:r>
              <a:rPr lang="zh-CN" altLang="en-US" dirty="0"/>
              <a:t>位，再读取高</a:t>
            </a:r>
            <a:r>
              <a:rPr lang="en-US" altLang="zh-CN" dirty="0"/>
              <a:t>8</a:t>
            </a:r>
            <a:r>
              <a:rPr lang="zh-CN" altLang="en-US" dirty="0"/>
              <a:t>位。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如果不锁存计数器的当前计数值</a:t>
            </a:r>
            <a:r>
              <a:rPr lang="zh-CN" altLang="en-US" dirty="0"/>
              <a:t>，那么在两次读取操作之间，计数值的高</a:t>
            </a:r>
            <a:r>
              <a:rPr lang="en-US" altLang="zh-CN" dirty="0"/>
              <a:t>8</a:t>
            </a:r>
            <a:r>
              <a:rPr lang="zh-CN" altLang="en-US" dirty="0"/>
              <a:t>位可能已经发生变化了。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利用</a:t>
            </a:r>
            <a:r>
              <a:rPr lang="en-US" altLang="zh-CN" dirty="0">
                <a:solidFill>
                  <a:srgbClr val="FF0000"/>
                </a:solidFill>
              </a:rPr>
              <a:t>GATE</a:t>
            </a:r>
            <a:r>
              <a:rPr lang="zh-CN" altLang="en-US" dirty="0">
                <a:solidFill>
                  <a:srgbClr val="FF0000"/>
                </a:solidFill>
              </a:rPr>
              <a:t>信号使计数过程暂停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锁存一个计数器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写读回命令锁存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9FB2273-C50F-4806-B4AA-AD05526708AA}"/>
                  </a:ext>
                </a:extLst>
              </p14:cNvPr>
              <p14:cNvContentPartPr/>
              <p14:nvPr/>
            </p14:nvContentPartPr>
            <p14:xfrm>
              <a:off x="6870600" y="3492360"/>
              <a:ext cx="2165760" cy="14418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9FB2273-C50F-4806-B4AA-AD05526708A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61240" y="3483000"/>
                <a:ext cx="2184480" cy="146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7474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5DFE80-EA28-47A1-A247-11E9BEFA3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FC01B5-3B36-4355-8DC3-60C7EF24B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2400" dirty="0"/>
              <a:t>例</a:t>
            </a:r>
            <a:r>
              <a:rPr lang="en-US" altLang="zh-CN" sz="2400" dirty="0"/>
              <a:t>8‑13 </a:t>
            </a:r>
            <a:r>
              <a:rPr lang="zh-CN" altLang="zh-CN" sz="2400" dirty="0"/>
              <a:t>假定</a:t>
            </a:r>
            <a:r>
              <a:rPr lang="en-US" altLang="zh-CN" sz="2400" dirty="0"/>
              <a:t>8254</a:t>
            </a:r>
            <a:r>
              <a:rPr lang="zh-CN" altLang="zh-CN" sz="2400" dirty="0"/>
              <a:t>端口地址为</a:t>
            </a:r>
            <a:r>
              <a:rPr lang="en-US" altLang="zh-CN" sz="2400" dirty="0"/>
              <a:t>40H~43H</a:t>
            </a:r>
            <a:r>
              <a:rPr lang="zh-CN" altLang="zh-CN" sz="2400" dirty="0"/>
              <a:t>，编写程序锁存并读取计数器</a:t>
            </a:r>
            <a:r>
              <a:rPr lang="en-US" altLang="zh-CN" sz="2400" dirty="0"/>
              <a:t>0</a:t>
            </a:r>
            <a:r>
              <a:rPr lang="zh-CN" altLang="zh-CN" sz="2400" dirty="0"/>
              <a:t>的当前计数值。</a:t>
            </a:r>
          </a:p>
          <a:p>
            <a:r>
              <a:rPr lang="zh-CN" altLang="zh-CN" sz="2400" dirty="0"/>
              <a:t>解答：控制字地址为</a:t>
            </a:r>
            <a:r>
              <a:rPr lang="en-US" altLang="zh-CN" sz="2400" dirty="0"/>
              <a:t>43H</a:t>
            </a:r>
            <a:r>
              <a:rPr lang="zh-CN" altLang="zh-CN" sz="2400" dirty="0"/>
              <a:t>，计数器</a:t>
            </a:r>
            <a:r>
              <a:rPr lang="en-US" altLang="zh-CN" sz="2400" dirty="0"/>
              <a:t>0</a:t>
            </a:r>
            <a:r>
              <a:rPr lang="zh-CN" altLang="zh-CN" sz="2400" dirty="0"/>
              <a:t>的地址为</a:t>
            </a:r>
            <a:r>
              <a:rPr lang="en-US" altLang="zh-CN" sz="2400" dirty="0"/>
              <a:t>40H</a:t>
            </a:r>
            <a:r>
              <a:rPr lang="zh-CN" altLang="zh-CN" sz="2400" dirty="0"/>
              <a:t>。</a:t>
            </a:r>
          </a:p>
          <a:p>
            <a:r>
              <a:rPr lang="en-US" altLang="zh-CN" sz="2400" dirty="0"/>
              <a:t>      </a:t>
            </a:r>
            <a:r>
              <a:rPr lang="zh-CN" altLang="zh-CN" sz="2400" dirty="0"/>
              <a:t>锁存计数器</a:t>
            </a:r>
            <a:r>
              <a:rPr lang="en-US" altLang="zh-CN" sz="2400" dirty="0"/>
              <a:t>0</a:t>
            </a:r>
            <a:r>
              <a:rPr lang="zh-CN" altLang="zh-CN" sz="2400" dirty="0"/>
              <a:t>的当前计数值的方式控制字为</a:t>
            </a:r>
            <a:r>
              <a:rPr lang="en-US" altLang="zh-CN" sz="2400" dirty="0"/>
              <a:t>00000110B=06H</a:t>
            </a:r>
            <a:endParaRPr lang="zh-CN" altLang="zh-CN" sz="2400" dirty="0"/>
          </a:p>
          <a:p>
            <a:r>
              <a:rPr lang="zh-CN" altLang="zh-CN" sz="2400" dirty="0"/>
              <a:t>参考程序如下：</a:t>
            </a:r>
          </a:p>
          <a:p>
            <a:r>
              <a:rPr lang="en-US" altLang="zh-CN" sz="2400" dirty="0"/>
              <a:t>MOV	AL, 06H</a:t>
            </a:r>
            <a:endParaRPr lang="zh-CN" altLang="zh-CN" sz="2400" dirty="0"/>
          </a:p>
          <a:p>
            <a:r>
              <a:rPr lang="en-US" altLang="zh-CN" sz="2400" dirty="0"/>
              <a:t>OUT	43H, AL			;</a:t>
            </a:r>
            <a:r>
              <a:rPr lang="zh-CN" altLang="zh-CN" sz="2400" dirty="0"/>
              <a:t>写入方式控制字，锁存计数值</a:t>
            </a:r>
          </a:p>
          <a:p>
            <a:r>
              <a:rPr lang="en-US" altLang="zh-CN" sz="2400" dirty="0"/>
              <a:t>IN		AL, 40H		;</a:t>
            </a:r>
            <a:r>
              <a:rPr lang="zh-CN" altLang="zh-CN" sz="2400" dirty="0"/>
              <a:t>读入输出锁存器的低</a:t>
            </a:r>
            <a:r>
              <a:rPr lang="en-US" altLang="zh-CN" sz="2400" dirty="0"/>
              <a:t>8</a:t>
            </a:r>
            <a:r>
              <a:rPr lang="zh-CN" altLang="zh-CN" sz="2400" dirty="0"/>
              <a:t>位</a:t>
            </a:r>
          </a:p>
          <a:p>
            <a:r>
              <a:rPr lang="en-US" altLang="zh-CN" sz="2400" dirty="0"/>
              <a:t>MOV	AH, AL			;</a:t>
            </a:r>
            <a:r>
              <a:rPr lang="zh-CN" altLang="zh-CN" sz="2400" dirty="0"/>
              <a:t>暂存在</a:t>
            </a:r>
            <a:r>
              <a:rPr lang="en-US" altLang="zh-CN" sz="2400" dirty="0"/>
              <a:t>AH</a:t>
            </a:r>
            <a:r>
              <a:rPr lang="zh-CN" altLang="zh-CN" sz="2400" dirty="0"/>
              <a:t>中</a:t>
            </a:r>
          </a:p>
          <a:p>
            <a:r>
              <a:rPr lang="en-US" altLang="zh-CN" sz="2400" dirty="0"/>
              <a:t>IN		AL, 40H	</a:t>
            </a:r>
            <a:r>
              <a:rPr lang="en-US" altLang="zh-CN" sz="2400"/>
              <a:t>	;</a:t>
            </a:r>
            <a:r>
              <a:rPr lang="zh-CN" altLang="zh-CN" sz="2400" dirty="0"/>
              <a:t>读入输出锁存器的高</a:t>
            </a:r>
            <a:r>
              <a:rPr lang="en-US" altLang="zh-CN" sz="2400" dirty="0"/>
              <a:t>8</a:t>
            </a:r>
            <a:r>
              <a:rPr lang="zh-CN" altLang="zh-CN" sz="2400" dirty="0"/>
              <a:t>位</a:t>
            </a:r>
          </a:p>
          <a:p>
            <a:r>
              <a:rPr lang="en-US" altLang="zh-CN" sz="2400" dirty="0"/>
              <a:t>XCHG	AH, AL			;AX=</a:t>
            </a:r>
            <a:r>
              <a:rPr lang="zh-CN" altLang="zh-CN" sz="2400" dirty="0"/>
              <a:t>输出锁存器的</a:t>
            </a:r>
            <a:r>
              <a:rPr lang="en-US" altLang="zh-CN" sz="2400" dirty="0"/>
              <a:t>16</a:t>
            </a:r>
            <a:r>
              <a:rPr lang="zh-CN" altLang="zh-CN" sz="2400" dirty="0"/>
              <a:t>位值</a:t>
            </a:r>
          </a:p>
          <a:p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86459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标题 1"/>
          <p:cNvSpPr>
            <a:spLocks noGrp="1"/>
          </p:cNvSpPr>
          <p:nvPr>
            <p:ph type="title"/>
          </p:nvPr>
        </p:nvSpPr>
        <p:spPr>
          <a:xfrm>
            <a:off x="2495550" y="274638"/>
            <a:ext cx="7715250" cy="850900"/>
          </a:xfrm>
        </p:spPr>
        <p:txBody>
          <a:bodyPr/>
          <a:lstStyle/>
          <a:p>
            <a:r>
              <a:rPr lang="en-US" altLang="zh-CN"/>
              <a:t>8.2 </a:t>
            </a:r>
            <a:r>
              <a:rPr lang="zh-CN" altLang="en-US"/>
              <a:t>定时与计数技术</a:t>
            </a:r>
            <a:r>
              <a:rPr lang="en-US" altLang="zh-CN"/>
              <a:t>-</a:t>
            </a:r>
            <a:r>
              <a:rPr lang="zh-CN" altLang="en-US"/>
              <a:t>六种工作方式</a:t>
            </a:r>
          </a:p>
        </p:txBody>
      </p:sp>
      <p:sp>
        <p:nvSpPr>
          <p:cNvPr id="36867" name="内容占位符 2"/>
          <p:cNvSpPr>
            <a:spLocks noGrp="1"/>
          </p:cNvSpPr>
          <p:nvPr>
            <p:ph idx="1"/>
          </p:nvPr>
        </p:nvSpPr>
        <p:spPr>
          <a:xfrm>
            <a:off x="551384" y="1125538"/>
            <a:ext cx="11233248" cy="5111750"/>
          </a:xfrm>
        </p:spPr>
        <p:txBody>
          <a:bodyPr/>
          <a:lstStyle/>
          <a:p>
            <a:r>
              <a:rPr lang="zh-CN" altLang="en-US" b="0" dirty="0"/>
              <a:t>方式</a:t>
            </a:r>
            <a:r>
              <a:rPr lang="en-US" altLang="zh-CN" b="0" dirty="0"/>
              <a:t>0</a:t>
            </a:r>
            <a:r>
              <a:rPr lang="zh-CN" altLang="en-US" b="0" dirty="0"/>
              <a:t>（计数结束中断方式）</a:t>
            </a:r>
            <a:endParaRPr lang="en-US" altLang="zh-CN" b="0" dirty="0"/>
          </a:p>
          <a:p>
            <a:pPr lvl="1" algn="just"/>
            <a:r>
              <a:rPr lang="zh-CN" altLang="en-US" dirty="0"/>
              <a:t>计数器减到零时，即</a:t>
            </a:r>
            <a:r>
              <a:rPr lang="en-US" altLang="zh-CN" dirty="0">
                <a:solidFill>
                  <a:srgbClr val="FF0000"/>
                </a:solidFill>
              </a:rPr>
              <a:t>OUT</a:t>
            </a:r>
            <a:r>
              <a:rPr lang="zh-CN" altLang="en-US" dirty="0">
                <a:solidFill>
                  <a:srgbClr val="FF0000"/>
                </a:solidFill>
              </a:rPr>
              <a:t>引脚在</a:t>
            </a:r>
            <a:r>
              <a:rPr lang="en-US" altLang="zh-CN" dirty="0">
                <a:solidFill>
                  <a:srgbClr val="FF0000"/>
                </a:solidFill>
              </a:rPr>
              <a:t>n+1</a:t>
            </a:r>
            <a:r>
              <a:rPr lang="zh-CN" altLang="en-US" dirty="0">
                <a:solidFill>
                  <a:srgbClr val="FF0000"/>
                </a:solidFill>
              </a:rPr>
              <a:t>个</a:t>
            </a:r>
            <a:r>
              <a:rPr lang="en-US" altLang="zh-CN" dirty="0">
                <a:solidFill>
                  <a:srgbClr val="FF0000"/>
                </a:solidFill>
              </a:rPr>
              <a:t>CLK</a:t>
            </a:r>
            <a:r>
              <a:rPr lang="zh-CN" altLang="en-US" dirty="0">
                <a:solidFill>
                  <a:srgbClr val="FF0000"/>
                </a:solidFill>
              </a:rPr>
              <a:t>后变为高电平</a:t>
            </a:r>
            <a:r>
              <a:rPr lang="zh-CN" altLang="en-US" dirty="0"/>
              <a:t>，并且一直保持到该通道重新装入计数值或重新设置工作方式为止。在方式</a:t>
            </a:r>
            <a:r>
              <a:rPr lang="en-US" altLang="zh-CN" dirty="0"/>
              <a:t>0 </a:t>
            </a:r>
            <a:r>
              <a:rPr lang="zh-CN" altLang="en-US" dirty="0"/>
              <a:t>下，写一次计数初值，只计数一遍，计数器不会自动重装初值和重新开始计数。</a:t>
            </a:r>
            <a:endParaRPr lang="en-US" altLang="zh-CN" dirty="0"/>
          </a:p>
          <a:p>
            <a:pPr lvl="1"/>
            <a:r>
              <a:rPr lang="zh-CN" altLang="en-US" dirty="0"/>
              <a:t>门控信号</a:t>
            </a:r>
            <a:r>
              <a:rPr lang="en-US" altLang="zh-CN" dirty="0">
                <a:solidFill>
                  <a:srgbClr val="FF0000"/>
                </a:solidFill>
              </a:rPr>
              <a:t>GATE</a:t>
            </a:r>
            <a:r>
              <a:rPr lang="zh-CN" altLang="en-US" dirty="0">
                <a:solidFill>
                  <a:srgbClr val="FF0000"/>
                </a:solidFill>
              </a:rPr>
              <a:t>用来控制计数过程</a:t>
            </a:r>
            <a:r>
              <a:rPr lang="zh-CN" altLang="en-US" dirty="0"/>
              <a:t>。当</a:t>
            </a:r>
            <a:r>
              <a:rPr lang="en-US" altLang="zh-CN" dirty="0"/>
              <a:t>GATE</a:t>
            </a:r>
            <a:r>
              <a:rPr lang="zh-CN" altLang="en-US" dirty="0"/>
              <a:t>保持为低电平时，暂停计数；当</a:t>
            </a:r>
            <a:r>
              <a:rPr lang="en-US" altLang="zh-CN" dirty="0"/>
              <a:t>GATE</a:t>
            </a:r>
            <a:r>
              <a:rPr lang="zh-CN" altLang="en-US" dirty="0"/>
              <a:t>变为高电平时，恢复计数。</a:t>
            </a:r>
            <a:endParaRPr lang="en-US" altLang="zh-CN" dirty="0"/>
          </a:p>
          <a:p>
            <a:pPr lvl="1"/>
            <a:r>
              <a:rPr lang="zh-CN" altLang="en-US" dirty="0"/>
              <a:t>在计数过程中写入新的计数初值，则在写入新值后的下一个时钟下降沿计数器将按新的初值计数，</a:t>
            </a:r>
            <a:r>
              <a:rPr lang="zh-CN" altLang="en-US" dirty="0">
                <a:solidFill>
                  <a:srgbClr val="FF0000"/>
                </a:solidFill>
              </a:rPr>
              <a:t>即新的初值是立即有效</a:t>
            </a:r>
            <a:r>
              <a:rPr lang="zh-CN" altLang="en-US" dirty="0"/>
              <a:t>，不必等待第一个计数过程的结束。</a:t>
            </a:r>
          </a:p>
        </p:txBody>
      </p:sp>
    </p:spTree>
    <p:extLst>
      <p:ext uri="{BB962C8B-B14F-4D97-AF65-F5344CB8AC3E}">
        <p14:creationId xmlns:p14="http://schemas.microsoft.com/office/powerpoint/2010/main" val="1313397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2495550" y="274638"/>
            <a:ext cx="7715250" cy="850900"/>
          </a:xfrm>
        </p:spPr>
        <p:txBody>
          <a:bodyPr/>
          <a:lstStyle/>
          <a:p>
            <a:r>
              <a:rPr lang="en-US" altLang="zh-CN"/>
              <a:t>CPU</a:t>
            </a:r>
            <a:r>
              <a:rPr lang="zh-CN" altLang="en-US"/>
              <a:t>与外部设备之间的接口</a:t>
            </a:r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1981200" y="1423988"/>
            <a:ext cx="8229600" cy="4813300"/>
          </a:xfrm>
        </p:spPr>
        <p:txBody>
          <a:bodyPr/>
          <a:lstStyle/>
          <a:p>
            <a:r>
              <a:rPr lang="zh-CN" altLang="en-US"/>
              <a:t>接口模块构成</a:t>
            </a:r>
            <a:endParaRPr lang="en-US" altLang="zh-CN"/>
          </a:p>
          <a:p>
            <a:pPr lvl="1"/>
            <a:r>
              <a:rPr lang="zh-CN" altLang="en-US"/>
              <a:t>控制端口</a:t>
            </a:r>
            <a:endParaRPr lang="en-US" altLang="zh-CN"/>
          </a:p>
          <a:p>
            <a:pPr lvl="1"/>
            <a:r>
              <a:rPr lang="zh-CN" altLang="en-US"/>
              <a:t>状态端口</a:t>
            </a:r>
            <a:endParaRPr lang="en-US" altLang="zh-CN"/>
          </a:p>
          <a:p>
            <a:pPr lvl="1"/>
            <a:r>
              <a:rPr lang="zh-CN" altLang="en-US"/>
              <a:t>数据端口</a:t>
            </a:r>
            <a:endParaRPr lang="en-US" altLang="zh-CN"/>
          </a:p>
          <a:p>
            <a:pPr lvl="1"/>
            <a:r>
              <a:rPr lang="zh-CN" altLang="en-US"/>
              <a:t>地址译码和读写控制逻辑</a:t>
            </a:r>
            <a:endParaRPr lang="en-US" altLang="zh-CN"/>
          </a:p>
          <a:p>
            <a:pPr lvl="1"/>
            <a:r>
              <a:rPr lang="zh-CN" altLang="en-US"/>
              <a:t>中断</a:t>
            </a:r>
            <a:r>
              <a:rPr lang="en-US" altLang="zh-CN"/>
              <a:t>/DMA </a:t>
            </a:r>
            <a:r>
              <a:rPr lang="zh-CN" altLang="en-US"/>
              <a:t>请求逻辑模块</a:t>
            </a:r>
          </a:p>
        </p:txBody>
      </p:sp>
    </p:spTree>
    <p:extLst>
      <p:ext uri="{BB962C8B-B14F-4D97-AF65-F5344CB8AC3E}">
        <p14:creationId xmlns:p14="http://schemas.microsoft.com/office/powerpoint/2010/main" val="25648534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标题 1"/>
          <p:cNvSpPr>
            <a:spLocks noGrp="1"/>
          </p:cNvSpPr>
          <p:nvPr>
            <p:ph type="title"/>
          </p:nvPr>
        </p:nvSpPr>
        <p:spPr>
          <a:xfrm>
            <a:off x="2495550" y="274638"/>
            <a:ext cx="7715250" cy="850900"/>
          </a:xfrm>
        </p:spPr>
        <p:txBody>
          <a:bodyPr/>
          <a:lstStyle/>
          <a:p>
            <a:r>
              <a:rPr lang="en-US" altLang="zh-CN"/>
              <a:t>8.2 </a:t>
            </a:r>
            <a:r>
              <a:rPr lang="zh-CN" altLang="en-US"/>
              <a:t>定时与计数技术</a:t>
            </a:r>
            <a:r>
              <a:rPr lang="en-US" altLang="zh-CN"/>
              <a:t>-</a:t>
            </a:r>
            <a:r>
              <a:rPr lang="zh-CN" altLang="en-US"/>
              <a:t>六种工作方式</a:t>
            </a:r>
          </a:p>
        </p:txBody>
      </p:sp>
      <p:sp>
        <p:nvSpPr>
          <p:cNvPr id="37891" name="内容占位符 2"/>
          <p:cNvSpPr>
            <a:spLocks noGrp="1"/>
          </p:cNvSpPr>
          <p:nvPr>
            <p:ph idx="1"/>
          </p:nvPr>
        </p:nvSpPr>
        <p:spPr>
          <a:xfrm>
            <a:off x="767408" y="1196752"/>
            <a:ext cx="8229600" cy="4813300"/>
          </a:xfrm>
        </p:spPr>
        <p:txBody>
          <a:bodyPr/>
          <a:lstStyle/>
          <a:p>
            <a:r>
              <a:rPr lang="zh-CN" altLang="en-US" b="0" dirty="0"/>
              <a:t>方式</a:t>
            </a:r>
            <a:r>
              <a:rPr lang="en-US" altLang="zh-CN" b="0" dirty="0"/>
              <a:t>0</a:t>
            </a:r>
            <a:endParaRPr lang="zh-CN" altLang="en-US" dirty="0"/>
          </a:p>
        </p:txBody>
      </p:sp>
      <p:pic>
        <p:nvPicPr>
          <p:cNvPr id="37892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489" y="1100139"/>
            <a:ext cx="3889375" cy="561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AAFCA31-AA09-49EB-9924-31D1C2AB76CC}"/>
                  </a:ext>
                </a:extLst>
              </p14:cNvPr>
              <p14:cNvContentPartPr/>
              <p14:nvPr/>
            </p14:nvContentPartPr>
            <p14:xfrm>
              <a:off x="3228840" y="1155600"/>
              <a:ext cx="4118400" cy="42422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AAFCA31-AA09-49EB-9924-31D1C2AB76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19480" y="1146240"/>
                <a:ext cx="4137120" cy="426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280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1"/>
          <p:cNvSpPr>
            <a:spLocks noGrp="1"/>
          </p:cNvSpPr>
          <p:nvPr>
            <p:ph type="title"/>
          </p:nvPr>
        </p:nvSpPr>
        <p:spPr>
          <a:xfrm>
            <a:off x="2495550" y="274638"/>
            <a:ext cx="7715250" cy="850900"/>
          </a:xfrm>
        </p:spPr>
        <p:txBody>
          <a:bodyPr/>
          <a:lstStyle/>
          <a:p>
            <a:r>
              <a:rPr lang="en-US" altLang="zh-CN"/>
              <a:t>8.2 </a:t>
            </a:r>
            <a:r>
              <a:rPr lang="zh-CN" altLang="en-US"/>
              <a:t>定时与计数技术</a:t>
            </a:r>
            <a:r>
              <a:rPr lang="en-US" altLang="zh-CN"/>
              <a:t>-</a:t>
            </a:r>
            <a:r>
              <a:rPr lang="zh-CN" altLang="en-US"/>
              <a:t>六种工作方式</a:t>
            </a:r>
          </a:p>
        </p:txBody>
      </p:sp>
      <p:sp>
        <p:nvSpPr>
          <p:cNvPr id="38915" name="内容占位符 2"/>
          <p:cNvSpPr>
            <a:spLocks noGrp="1"/>
          </p:cNvSpPr>
          <p:nvPr>
            <p:ph idx="1"/>
          </p:nvPr>
        </p:nvSpPr>
        <p:spPr>
          <a:xfrm>
            <a:off x="623392" y="1125538"/>
            <a:ext cx="11089232" cy="5111750"/>
          </a:xfrm>
        </p:spPr>
        <p:txBody>
          <a:bodyPr/>
          <a:lstStyle/>
          <a:p>
            <a:r>
              <a:rPr lang="zh-CN" altLang="en-US" b="0" dirty="0"/>
              <a:t>方式</a:t>
            </a:r>
            <a:r>
              <a:rPr lang="en-US" altLang="zh-CN" b="0" dirty="0"/>
              <a:t>1</a:t>
            </a:r>
            <a:r>
              <a:rPr lang="zh-CN" altLang="en-US" b="0" dirty="0"/>
              <a:t>（可编程单稳态触发器）</a:t>
            </a:r>
            <a:endParaRPr lang="en-US" altLang="zh-CN" b="0" dirty="0"/>
          </a:p>
          <a:p>
            <a:pPr lvl="1"/>
            <a:r>
              <a:rPr lang="zh-CN" altLang="en-US" dirty="0"/>
              <a:t>由外部门控信号</a:t>
            </a:r>
            <a:r>
              <a:rPr lang="en-US" altLang="zh-CN" dirty="0"/>
              <a:t>GATE</a:t>
            </a:r>
            <a:r>
              <a:rPr lang="zh-CN" altLang="en-US" dirty="0"/>
              <a:t>上升沿触发，</a:t>
            </a:r>
            <a:r>
              <a:rPr lang="zh-CN" altLang="en-US" dirty="0">
                <a:solidFill>
                  <a:srgbClr val="FF0000"/>
                </a:solidFill>
              </a:rPr>
              <a:t>产生一单拍负脉冲信号，脉冲宽度由计数初值决定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当写入方式</a:t>
            </a:r>
            <a:r>
              <a:rPr lang="en-US" altLang="zh-CN" dirty="0"/>
              <a:t>1</a:t>
            </a:r>
            <a:r>
              <a:rPr lang="zh-CN" altLang="en-US" dirty="0"/>
              <a:t>控制字后，</a:t>
            </a:r>
            <a:r>
              <a:rPr lang="en-US" altLang="zh-CN" dirty="0"/>
              <a:t>OUT</a:t>
            </a:r>
            <a:r>
              <a:rPr lang="zh-CN" altLang="en-US" dirty="0"/>
              <a:t>输出变为高电平。写入计数初值</a:t>
            </a:r>
            <a:r>
              <a:rPr lang="en-US" altLang="zh-CN" dirty="0"/>
              <a:t>n</a:t>
            </a:r>
            <a:r>
              <a:rPr lang="zh-CN" altLang="en-US" dirty="0"/>
              <a:t>之后，计数器并不立即开始计数，而要等到</a:t>
            </a:r>
            <a:r>
              <a:rPr lang="en-US" altLang="zh-CN" dirty="0"/>
              <a:t>GATE</a:t>
            </a:r>
            <a:r>
              <a:rPr lang="zh-CN" altLang="en-US" dirty="0"/>
              <a:t>上升沿后的下一个</a:t>
            </a:r>
            <a:r>
              <a:rPr lang="en-US" altLang="zh-CN" dirty="0"/>
              <a:t>CLK</a:t>
            </a:r>
            <a:r>
              <a:rPr lang="zh-CN" altLang="en-US" dirty="0"/>
              <a:t>输入脉冲的下降沿，</a:t>
            </a:r>
            <a:r>
              <a:rPr lang="en-US" altLang="zh-CN" dirty="0"/>
              <a:t>OUT</a:t>
            </a:r>
            <a:r>
              <a:rPr lang="zh-CN" altLang="en-US" dirty="0"/>
              <a:t>输出变低电平，计数才开始。计数到</a:t>
            </a:r>
            <a:r>
              <a:rPr lang="en-US" altLang="zh-CN" dirty="0"/>
              <a:t>0</a:t>
            </a:r>
            <a:r>
              <a:rPr lang="zh-CN" altLang="en-US" dirty="0"/>
              <a:t>时结束，</a:t>
            </a:r>
            <a:r>
              <a:rPr lang="en-US" altLang="zh-CN" dirty="0"/>
              <a:t>OUT</a:t>
            </a:r>
            <a:r>
              <a:rPr lang="zh-CN" altLang="en-US" dirty="0"/>
              <a:t>输出变高，从而</a:t>
            </a:r>
            <a:r>
              <a:rPr lang="zh-CN" altLang="en-US" dirty="0">
                <a:solidFill>
                  <a:srgbClr val="FF0000"/>
                </a:solidFill>
              </a:rPr>
              <a:t>产生一个宽度为</a:t>
            </a:r>
            <a:r>
              <a:rPr lang="en-US" altLang="zh-CN" dirty="0">
                <a:solidFill>
                  <a:srgbClr val="FF0000"/>
                </a:solidFill>
              </a:rPr>
              <a:t>n</a:t>
            </a:r>
            <a:r>
              <a:rPr lang="zh-CN" altLang="en-US" dirty="0">
                <a:solidFill>
                  <a:srgbClr val="FF0000"/>
                </a:solidFill>
              </a:rPr>
              <a:t>个</a:t>
            </a:r>
            <a:r>
              <a:rPr lang="en-US" altLang="zh-CN" dirty="0">
                <a:solidFill>
                  <a:srgbClr val="FF0000"/>
                </a:solidFill>
              </a:rPr>
              <a:t>CLK</a:t>
            </a:r>
            <a:r>
              <a:rPr lang="zh-CN" altLang="en-US" dirty="0">
                <a:solidFill>
                  <a:srgbClr val="FF0000"/>
                </a:solidFill>
              </a:rPr>
              <a:t>周期的负脉冲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en-US" altLang="zh-CN" dirty="0"/>
              <a:t>GATE</a:t>
            </a:r>
            <a:r>
              <a:rPr lang="zh-CN" altLang="en-US" dirty="0"/>
              <a:t>信号的作用</a:t>
            </a:r>
            <a:r>
              <a:rPr lang="zh-CN" altLang="en-US" dirty="0">
                <a:solidFill>
                  <a:srgbClr val="FF0000"/>
                </a:solidFill>
              </a:rPr>
              <a:t>包括两个方面</a:t>
            </a:r>
            <a:r>
              <a:rPr lang="zh-CN" altLang="en-US" dirty="0"/>
              <a:t>：计数结束后门控信号可重新触发计数；终止原来的计数过程，开始新的一轮计数。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F2CFBD2-3DAD-4FBD-9BB4-6877448191D4}"/>
                  </a:ext>
                </a:extLst>
              </p14:cNvPr>
              <p14:cNvContentPartPr/>
              <p14:nvPr/>
            </p14:nvContentPartPr>
            <p14:xfrm>
              <a:off x="5003640" y="5397480"/>
              <a:ext cx="360" cy="3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F2CFBD2-3DAD-4FBD-9BB4-6877448191D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94280" y="53881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93890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标题 1"/>
          <p:cNvSpPr>
            <a:spLocks noGrp="1"/>
          </p:cNvSpPr>
          <p:nvPr>
            <p:ph type="title"/>
          </p:nvPr>
        </p:nvSpPr>
        <p:spPr>
          <a:xfrm>
            <a:off x="2495550" y="274638"/>
            <a:ext cx="7715250" cy="850900"/>
          </a:xfrm>
        </p:spPr>
        <p:txBody>
          <a:bodyPr/>
          <a:lstStyle/>
          <a:p>
            <a:r>
              <a:rPr lang="en-US" altLang="zh-CN"/>
              <a:t>8.2 </a:t>
            </a:r>
            <a:r>
              <a:rPr lang="zh-CN" altLang="en-US"/>
              <a:t>定时与计数技术</a:t>
            </a:r>
            <a:r>
              <a:rPr lang="en-US" altLang="zh-CN"/>
              <a:t>-</a:t>
            </a:r>
            <a:r>
              <a:rPr lang="zh-CN" altLang="en-US"/>
              <a:t>六种工作方式</a:t>
            </a:r>
          </a:p>
        </p:txBody>
      </p:sp>
      <p:sp>
        <p:nvSpPr>
          <p:cNvPr id="39939" name="内容占位符 2"/>
          <p:cNvSpPr>
            <a:spLocks noGrp="1"/>
          </p:cNvSpPr>
          <p:nvPr>
            <p:ph idx="1"/>
          </p:nvPr>
        </p:nvSpPr>
        <p:spPr>
          <a:xfrm>
            <a:off x="1981200" y="1423988"/>
            <a:ext cx="8229600" cy="4813300"/>
          </a:xfrm>
        </p:spPr>
        <p:txBody>
          <a:bodyPr/>
          <a:lstStyle/>
          <a:p>
            <a:r>
              <a:rPr lang="zh-CN" altLang="en-US" b="0"/>
              <a:t>方式</a:t>
            </a:r>
            <a:r>
              <a:rPr lang="en-US" altLang="zh-CN" b="0"/>
              <a:t>1</a:t>
            </a:r>
            <a:endParaRPr lang="zh-CN" altLang="en-US"/>
          </a:p>
        </p:txBody>
      </p:sp>
      <p:grpSp>
        <p:nvGrpSpPr>
          <p:cNvPr id="39940" name="组合 5"/>
          <p:cNvGrpSpPr>
            <a:grpSpLocks/>
          </p:cNvGrpSpPr>
          <p:nvPr/>
        </p:nvGrpSpPr>
        <p:grpSpPr bwMode="auto">
          <a:xfrm>
            <a:off x="4440238" y="976313"/>
            <a:ext cx="3992562" cy="5765800"/>
            <a:chOff x="3602844" y="514744"/>
            <a:chExt cx="4304618" cy="6231438"/>
          </a:xfrm>
        </p:grpSpPr>
        <p:pic>
          <p:nvPicPr>
            <p:cNvPr id="39941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2844" y="514744"/>
              <a:ext cx="4304617" cy="1978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42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1609" y="2492896"/>
              <a:ext cx="4285853" cy="4253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6A1672F-2EE5-4028-9AE0-7E2B89D01853}"/>
                  </a:ext>
                </a:extLst>
              </p14:cNvPr>
              <p14:cNvContentPartPr/>
              <p14:nvPr/>
            </p14:nvContentPartPr>
            <p14:xfrm>
              <a:off x="4429080" y="1216080"/>
              <a:ext cx="3270600" cy="26071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6A1672F-2EE5-4028-9AE0-7E2B89D018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19720" y="1206720"/>
                <a:ext cx="3289320" cy="262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82113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标题 1"/>
          <p:cNvSpPr>
            <a:spLocks noGrp="1"/>
          </p:cNvSpPr>
          <p:nvPr>
            <p:ph type="title"/>
          </p:nvPr>
        </p:nvSpPr>
        <p:spPr>
          <a:xfrm>
            <a:off x="2495550" y="274638"/>
            <a:ext cx="7715250" cy="850900"/>
          </a:xfrm>
        </p:spPr>
        <p:txBody>
          <a:bodyPr/>
          <a:lstStyle/>
          <a:p>
            <a:r>
              <a:rPr lang="en-US" altLang="zh-CN"/>
              <a:t>8.2 </a:t>
            </a:r>
            <a:r>
              <a:rPr lang="zh-CN" altLang="en-US"/>
              <a:t>定时与计数技术</a:t>
            </a:r>
            <a:r>
              <a:rPr lang="en-US" altLang="zh-CN"/>
              <a:t>-</a:t>
            </a:r>
            <a:r>
              <a:rPr lang="zh-CN" altLang="en-US"/>
              <a:t>六种工作方式</a:t>
            </a:r>
          </a:p>
        </p:txBody>
      </p:sp>
      <p:sp>
        <p:nvSpPr>
          <p:cNvPr id="40963" name="内容占位符 2"/>
          <p:cNvSpPr>
            <a:spLocks noGrp="1"/>
          </p:cNvSpPr>
          <p:nvPr>
            <p:ph idx="1"/>
          </p:nvPr>
        </p:nvSpPr>
        <p:spPr>
          <a:xfrm>
            <a:off x="551384" y="1268760"/>
            <a:ext cx="11161240" cy="4968528"/>
          </a:xfrm>
        </p:spPr>
        <p:txBody>
          <a:bodyPr/>
          <a:lstStyle/>
          <a:p>
            <a:r>
              <a:rPr lang="zh-CN" altLang="en-US" b="0" dirty="0"/>
              <a:t>方式</a:t>
            </a:r>
            <a:r>
              <a:rPr lang="en-US" altLang="zh-CN" b="0" dirty="0"/>
              <a:t>2</a:t>
            </a:r>
            <a:r>
              <a:rPr lang="zh-CN" altLang="en-US" b="0" dirty="0"/>
              <a:t>（脉冲波发生器、分频器）</a:t>
            </a:r>
            <a:endParaRPr lang="en-US" altLang="zh-CN" b="0" dirty="0"/>
          </a:p>
          <a:p>
            <a:pPr lvl="1" algn="just"/>
            <a:r>
              <a:rPr lang="en-US" altLang="zh-CN" dirty="0">
                <a:solidFill>
                  <a:srgbClr val="FF0000"/>
                </a:solidFill>
              </a:rPr>
              <a:t>N</a:t>
            </a:r>
            <a:r>
              <a:rPr lang="zh-CN" altLang="en-US" dirty="0">
                <a:solidFill>
                  <a:srgbClr val="FF0000"/>
                </a:solidFill>
              </a:rPr>
              <a:t>分频器</a:t>
            </a:r>
            <a:r>
              <a:rPr lang="zh-CN" altLang="en-US" dirty="0"/>
              <a:t>，输出是输入时钟按照计数值</a:t>
            </a:r>
            <a:r>
              <a:rPr lang="en-US" altLang="zh-CN" dirty="0"/>
              <a:t>N</a:t>
            </a:r>
            <a:r>
              <a:rPr lang="zh-CN" altLang="en-US" dirty="0"/>
              <a:t>分频后的一个连续脉冲。</a:t>
            </a:r>
            <a:endParaRPr lang="en-US" altLang="zh-CN" dirty="0"/>
          </a:p>
          <a:p>
            <a:pPr lvl="1" algn="just"/>
            <a:r>
              <a:rPr lang="zh-CN" altLang="en-US" dirty="0"/>
              <a:t>第一个时钟下降沿开始减</a:t>
            </a:r>
            <a:r>
              <a:rPr lang="en-US" altLang="zh-CN" dirty="0"/>
              <a:t>1</a:t>
            </a:r>
            <a:r>
              <a:rPr lang="zh-CN" altLang="en-US" dirty="0"/>
              <a:t>计数，减到</a:t>
            </a:r>
            <a:r>
              <a:rPr lang="en-US" altLang="zh-CN" dirty="0"/>
              <a:t>1</a:t>
            </a:r>
            <a:r>
              <a:rPr lang="zh-CN" altLang="en-US" dirty="0"/>
              <a:t>时，输出端</a:t>
            </a:r>
            <a:r>
              <a:rPr lang="en-US" altLang="zh-CN" dirty="0"/>
              <a:t>OUT</a:t>
            </a:r>
            <a:r>
              <a:rPr lang="zh-CN" altLang="en-US" dirty="0"/>
              <a:t>变为低电平，减到</a:t>
            </a:r>
            <a:r>
              <a:rPr lang="en-US" altLang="zh-CN" dirty="0"/>
              <a:t>0</a:t>
            </a:r>
            <a:r>
              <a:rPr lang="zh-CN" altLang="en-US" dirty="0"/>
              <a:t>时，输出</a:t>
            </a:r>
            <a:r>
              <a:rPr lang="en-US" altLang="zh-CN" dirty="0"/>
              <a:t>OUT</a:t>
            </a:r>
            <a:r>
              <a:rPr lang="zh-CN" altLang="en-US" dirty="0"/>
              <a:t>又变成高电平，同时从初值开始新的计数过程，即计数到</a:t>
            </a:r>
            <a:r>
              <a:rPr lang="en-US" altLang="zh-CN" dirty="0"/>
              <a:t>1</a:t>
            </a:r>
            <a:r>
              <a:rPr lang="zh-CN" altLang="en-US" dirty="0"/>
              <a:t>时，输出一个</a:t>
            </a:r>
            <a:r>
              <a:rPr lang="en-US" altLang="zh-CN" dirty="0"/>
              <a:t>CLK</a:t>
            </a:r>
            <a:r>
              <a:rPr lang="zh-CN" altLang="en-US" dirty="0"/>
              <a:t>脉冲宽度的负脉冲。</a:t>
            </a:r>
            <a:endParaRPr lang="en-US" altLang="zh-CN" dirty="0"/>
          </a:p>
          <a:p>
            <a:pPr lvl="1" algn="just"/>
            <a:r>
              <a:rPr lang="en-US" altLang="zh-CN" dirty="0"/>
              <a:t>GATE</a:t>
            </a:r>
            <a:r>
              <a:rPr lang="zh-CN" altLang="en-US" dirty="0"/>
              <a:t>一直维持高电平时，计数器输出</a:t>
            </a:r>
            <a:r>
              <a:rPr lang="en-US" altLang="zh-CN" dirty="0"/>
              <a:t>F</a:t>
            </a:r>
            <a:r>
              <a:rPr lang="en-US" altLang="zh-CN" baseline="-25000" dirty="0"/>
              <a:t>OUT</a:t>
            </a:r>
            <a:r>
              <a:rPr lang="en-US" altLang="zh-CN" dirty="0"/>
              <a:t>=</a:t>
            </a:r>
            <a:r>
              <a:rPr lang="en-US" altLang="zh-CN" dirty="0" err="1"/>
              <a:t>F</a:t>
            </a:r>
            <a:r>
              <a:rPr lang="en-US" altLang="zh-CN" baseline="-25000" dirty="0" err="1"/>
              <a:t>CLK</a:t>
            </a:r>
            <a:r>
              <a:rPr lang="en-US" altLang="zh-CN" dirty="0" err="1"/>
              <a:t>÷n</a:t>
            </a:r>
            <a:r>
              <a:rPr lang="zh-CN" altLang="en-US" dirty="0"/>
              <a:t>固定频率的脉冲，为一个</a:t>
            </a:r>
            <a:r>
              <a:rPr lang="en-US" altLang="zh-CN" dirty="0"/>
              <a:t>n</a:t>
            </a:r>
            <a:r>
              <a:rPr lang="zh-CN" altLang="en-US" dirty="0"/>
              <a:t>分频器。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42AB1E6-7CF5-4A5F-9FF5-0DF16AD012F5}"/>
                  </a:ext>
                </a:extLst>
              </p14:cNvPr>
              <p14:cNvContentPartPr/>
              <p14:nvPr/>
            </p14:nvContentPartPr>
            <p14:xfrm>
              <a:off x="1330200" y="2317680"/>
              <a:ext cx="7737840" cy="20070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42AB1E6-7CF5-4A5F-9FF5-0DF16AD012F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0840" y="2308320"/>
                <a:ext cx="7756560" cy="202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19394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标题 1"/>
          <p:cNvSpPr>
            <a:spLocks noGrp="1"/>
          </p:cNvSpPr>
          <p:nvPr>
            <p:ph type="title"/>
          </p:nvPr>
        </p:nvSpPr>
        <p:spPr>
          <a:xfrm>
            <a:off x="2495550" y="274638"/>
            <a:ext cx="7715250" cy="850900"/>
          </a:xfrm>
        </p:spPr>
        <p:txBody>
          <a:bodyPr/>
          <a:lstStyle/>
          <a:p>
            <a:r>
              <a:rPr lang="en-US" altLang="zh-CN"/>
              <a:t>8.2 </a:t>
            </a:r>
            <a:r>
              <a:rPr lang="zh-CN" altLang="en-US"/>
              <a:t>定时与计数技术</a:t>
            </a:r>
            <a:r>
              <a:rPr lang="en-US" altLang="zh-CN"/>
              <a:t>-</a:t>
            </a:r>
            <a:r>
              <a:rPr lang="zh-CN" altLang="en-US"/>
              <a:t>六种工作方式</a:t>
            </a:r>
          </a:p>
        </p:txBody>
      </p:sp>
      <p:sp>
        <p:nvSpPr>
          <p:cNvPr id="41987" name="内容占位符 2"/>
          <p:cNvSpPr>
            <a:spLocks noGrp="1"/>
          </p:cNvSpPr>
          <p:nvPr>
            <p:ph idx="1"/>
          </p:nvPr>
        </p:nvSpPr>
        <p:spPr>
          <a:xfrm>
            <a:off x="1981200" y="1423988"/>
            <a:ext cx="8229600" cy="4813300"/>
          </a:xfrm>
        </p:spPr>
        <p:txBody>
          <a:bodyPr/>
          <a:lstStyle/>
          <a:p>
            <a:r>
              <a:rPr lang="zh-CN" altLang="en-US" b="0"/>
              <a:t>方式</a:t>
            </a:r>
            <a:r>
              <a:rPr lang="en-US" altLang="zh-CN" b="0"/>
              <a:t>2</a:t>
            </a:r>
            <a:endParaRPr lang="zh-CN" altLang="en-US"/>
          </a:p>
        </p:txBody>
      </p:sp>
      <p:pic>
        <p:nvPicPr>
          <p:cNvPr id="41988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063" y="981075"/>
            <a:ext cx="4017962" cy="577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F660F23-E582-4CA5-BDD1-8ECA8B04B3EF}"/>
                  </a:ext>
                </a:extLst>
              </p14:cNvPr>
              <p14:cNvContentPartPr/>
              <p14:nvPr/>
            </p14:nvContentPartPr>
            <p14:xfrm>
              <a:off x="4606920" y="1130400"/>
              <a:ext cx="3651480" cy="52358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F660F23-E582-4CA5-BDD1-8ECA8B04B3E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97560" y="1121040"/>
                <a:ext cx="3670200" cy="525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277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标题 1"/>
          <p:cNvSpPr>
            <a:spLocks noGrp="1"/>
          </p:cNvSpPr>
          <p:nvPr>
            <p:ph type="title"/>
          </p:nvPr>
        </p:nvSpPr>
        <p:spPr>
          <a:xfrm>
            <a:off x="2495550" y="274638"/>
            <a:ext cx="7715250" cy="850900"/>
          </a:xfrm>
        </p:spPr>
        <p:txBody>
          <a:bodyPr/>
          <a:lstStyle/>
          <a:p>
            <a:r>
              <a:rPr lang="en-US" altLang="zh-CN"/>
              <a:t>8.2 </a:t>
            </a:r>
            <a:r>
              <a:rPr lang="zh-CN" altLang="en-US"/>
              <a:t>定时与计数技术</a:t>
            </a:r>
            <a:r>
              <a:rPr lang="en-US" altLang="zh-CN"/>
              <a:t>-</a:t>
            </a:r>
            <a:r>
              <a:rPr lang="zh-CN" altLang="en-US"/>
              <a:t>六种工作方式</a:t>
            </a:r>
          </a:p>
        </p:txBody>
      </p:sp>
      <p:sp>
        <p:nvSpPr>
          <p:cNvPr id="43011" name="内容占位符 2"/>
          <p:cNvSpPr>
            <a:spLocks noGrp="1"/>
          </p:cNvSpPr>
          <p:nvPr>
            <p:ph idx="1"/>
          </p:nvPr>
        </p:nvSpPr>
        <p:spPr>
          <a:xfrm>
            <a:off x="623392" y="1268760"/>
            <a:ext cx="11233248" cy="4968528"/>
          </a:xfrm>
        </p:spPr>
        <p:txBody>
          <a:bodyPr/>
          <a:lstStyle/>
          <a:p>
            <a:r>
              <a:rPr lang="zh-CN" altLang="en-US" b="0" dirty="0"/>
              <a:t>方式</a:t>
            </a:r>
            <a:r>
              <a:rPr lang="en-US" altLang="zh-CN" b="0" dirty="0"/>
              <a:t>3</a:t>
            </a:r>
            <a:r>
              <a:rPr lang="zh-CN" altLang="en-US" b="0" dirty="0"/>
              <a:t>（方波发生器）</a:t>
            </a:r>
            <a:endParaRPr lang="en-US" altLang="zh-CN" b="0" dirty="0"/>
          </a:p>
          <a:p>
            <a:pPr lvl="1" algn="just"/>
            <a:r>
              <a:rPr lang="zh-CN" altLang="en-US" dirty="0"/>
              <a:t>方式</a:t>
            </a:r>
            <a:r>
              <a:rPr lang="en-US" altLang="zh-CN" dirty="0"/>
              <a:t>3</a:t>
            </a:r>
            <a:r>
              <a:rPr lang="zh-CN" altLang="en-US" dirty="0"/>
              <a:t>与方式</a:t>
            </a:r>
            <a:r>
              <a:rPr lang="en-US" altLang="zh-CN" dirty="0"/>
              <a:t>2</a:t>
            </a:r>
            <a:r>
              <a:rPr lang="zh-CN" altLang="en-US" dirty="0"/>
              <a:t>类似，所不同的是它们的</a:t>
            </a:r>
            <a:r>
              <a:rPr lang="en-US" altLang="zh-CN" dirty="0"/>
              <a:t>OUT</a:t>
            </a:r>
            <a:r>
              <a:rPr lang="zh-CN" altLang="en-US" dirty="0"/>
              <a:t>输出波形不同：方式</a:t>
            </a:r>
            <a:r>
              <a:rPr lang="en-US" altLang="zh-CN" dirty="0"/>
              <a:t>2</a:t>
            </a:r>
            <a:r>
              <a:rPr lang="zh-CN" altLang="en-US" dirty="0"/>
              <a:t>在计数过程结束前输出一个</a:t>
            </a:r>
            <a:r>
              <a:rPr lang="en-US" altLang="zh-CN" dirty="0"/>
              <a:t>CLK</a:t>
            </a:r>
            <a:r>
              <a:rPr lang="zh-CN" altLang="en-US" dirty="0"/>
              <a:t>时钟的负脉冲；而方式</a:t>
            </a:r>
            <a:r>
              <a:rPr lang="en-US" altLang="zh-CN" dirty="0"/>
              <a:t>3</a:t>
            </a:r>
            <a:r>
              <a:rPr lang="zh-CN" altLang="en-US" dirty="0"/>
              <a:t>输出一个方波。</a:t>
            </a:r>
            <a:endParaRPr lang="en-US" altLang="zh-CN" dirty="0"/>
          </a:p>
          <a:p>
            <a:pPr lvl="1" algn="just"/>
            <a:r>
              <a:rPr lang="zh-CN" altLang="en-US" dirty="0"/>
              <a:t>计数初值</a:t>
            </a:r>
            <a:r>
              <a:rPr lang="en-US" altLang="zh-CN" dirty="0"/>
              <a:t>n</a:t>
            </a:r>
            <a:r>
              <a:rPr lang="zh-CN" altLang="en-US" dirty="0"/>
              <a:t>为偶数时，方波的高电平和低电平的维持时间为</a:t>
            </a:r>
            <a:r>
              <a:rPr lang="en-US" altLang="zh-CN" dirty="0">
                <a:solidFill>
                  <a:srgbClr val="FF0000"/>
                </a:solidFill>
              </a:rPr>
              <a:t>n/2</a:t>
            </a:r>
            <a:r>
              <a:rPr lang="zh-CN" altLang="en-US" dirty="0">
                <a:solidFill>
                  <a:srgbClr val="FF0000"/>
                </a:solidFill>
              </a:rPr>
              <a:t>个</a:t>
            </a:r>
            <a:r>
              <a:rPr lang="en-US" altLang="zh-CN" dirty="0">
                <a:solidFill>
                  <a:srgbClr val="FF0000"/>
                </a:solidFill>
              </a:rPr>
              <a:t>CLK</a:t>
            </a:r>
            <a:r>
              <a:rPr lang="zh-CN" altLang="en-US" dirty="0">
                <a:solidFill>
                  <a:srgbClr val="FF0000"/>
                </a:solidFill>
              </a:rPr>
              <a:t>时钟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 algn="just"/>
            <a:r>
              <a:rPr lang="zh-CN" altLang="en-US" dirty="0"/>
              <a:t>计数初值</a:t>
            </a:r>
            <a:r>
              <a:rPr lang="en-US" altLang="zh-CN" dirty="0"/>
              <a:t>n</a:t>
            </a:r>
            <a:r>
              <a:rPr lang="zh-CN" altLang="en-US" dirty="0"/>
              <a:t>为奇数时，方波的高电平维持时间为 </a:t>
            </a:r>
            <a:r>
              <a:rPr lang="en-US" altLang="zh-CN" dirty="0">
                <a:solidFill>
                  <a:srgbClr val="FF0000"/>
                </a:solidFill>
              </a:rPr>
              <a:t>(n+1)/2</a:t>
            </a:r>
            <a:r>
              <a:rPr lang="zh-CN" altLang="en-US" dirty="0">
                <a:solidFill>
                  <a:srgbClr val="FF0000"/>
                </a:solidFill>
              </a:rPr>
              <a:t>个</a:t>
            </a:r>
            <a:r>
              <a:rPr lang="en-US" altLang="zh-CN" dirty="0">
                <a:solidFill>
                  <a:srgbClr val="FF0000"/>
                </a:solidFill>
              </a:rPr>
              <a:t>CLK</a:t>
            </a:r>
            <a:r>
              <a:rPr lang="zh-CN" altLang="en-US" dirty="0">
                <a:solidFill>
                  <a:srgbClr val="FF0000"/>
                </a:solidFill>
              </a:rPr>
              <a:t>时钟</a:t>
            </a:r>
            <a:r>
              <a:rPr lang="zh-CN" altLang="en-US" dirty="0"/>
              <a:t>，低电平维持时间为</a:t>
            </a:r>
            <a:r>
              <a:rPr lang="en-US" altLang="zh-CN" dirty="0">
                <a:solidFill>
                  <a:srgbClr val="FF0000"/>
                </a:solidFill>
              </a:rPr>
              <a:t>(n-1)/2</a:t>
            </a:r>
            <a:r>
              <a:rPr lang="zh-CN" altLang="en-US" dirty="0">
                <a:solidFill>
                  <a:srgbClr val="FF0000"/>
                </a:solidFill>
              </a:rPr>
              <a:t>个</a:t>
            </a:r>
            <a:r>
              <a:rPr lang="en-US" altLang="zh-CN" dirty="0">
                <a:solidFill>
                  <a:srgbClr val="FF0000"/>
                </a:solidFill>
              </a:rPr>
              <a:t>CLK </a:t>
            </a:r>
            <a:r>
              <a:rPr lang="zh-CN" altLang="en-US" dirty="0"/>
              <a:t>时钟。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7F4E5E2-8EF2-48A8-90B2-76B2597B61C9}"/>
                  </a:ext>
                </a:extLst>
              </p14:cNvPr>
              <p14:cNvContentPartPr/>
              <p14:nvPr/>
            </p14:nvContentPartPr>
            <p14:xfrm>
              <a:off x="3568680" y="2847960"/>
              <a:ext cx="860760" cy="17658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7F4E5E2-8EF2-48A8-90B2-76B2597B61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59320" y="2838600"/>
                <a:ext cx="879480" cy="178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48054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标题 1"/>
          <p:cNvSpPr>
            <a:spLocks noGrp="1"/>
          </p:cNvSpPr>
          <p:nvPr>
            <p:ph type="title"/>
          </p:nvPr>
        </p:nvSpPr>
        <p:spPr>
          <a:xfrm>
            <a:off x="2495550" y="274638"/>
            <a:ext cx="7715250" cy="850900"/>
          </a:xfrm>
        </p:spPr>
        <p:txBody>
          <a:bodyPr/>
          <a:lstStyle/>
          <a:p>
            <a:r>
              <a:rPr lang="en-US" altLang="zh-CN"/>
              <a:t>8.2 </a:t>
            </a:r>
            <a:r>
              <a:rPr lang="zh-CN" altLang="en-US"/>
              <a:t>定时与计数技术</a:t>
            </a:r>
            <a:r>
              <a:rPr lang="en-US" altLang="zh-CN"/>
              <a:t>-</a:t>
            </a:r>
            <a:r>
              <a:rPr lang="zh-CN" altLang="en-US"/>
              <a:t>六种工作方式</a:t>
            </a:r>
          </a:p>
        </p:txBody>
      </p:sp>
      <p:sp>
        <p:nvSpPr>
          <p:cNvPr id="44035" name="内容占位符 2"/>
          <p:cNvSpPr>
            <a:spLocks noGrp="1"/>
          </p:cNvSpPr>
          <p:nvPr>
            <p:ph idx="1"/>
          </p:nvPr>
        </p:nvSpPr>
        <p:spPr>
          <a:xfrm>
            <a:off x="1981200" y="1423988"/>
            <a:ext cx="8229600" cy="4813300"/>
          </a:xfrm>
        </p:spPr>
        <p:txBody>
          <a:bodyPr/>
          <a:lstStyle/>
          <a:p>
            <a:r>
              <a:rPr lang="zh-CN" altLang="en-US"/>
              <a:t>方式</a:t>
            </a:r>
            <a:r>
              <a:rPr lang="en-US" altLang="zh-CN"/>
              <a:t>3</a:t>
            </a:r>
            <a:endParaRPr lang="zh-CN" altLang="en-US"/>
          </a:p>
        </p:txBody>
      </p:sp>
      <p:pic>
        <p:nvPicPr>
          <p:cNvPr id="44036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5" y="1052513"/>
            <a:ext cx="4110038" cy="56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0E248C7-6274-46D5-8E65-35D5E169585A}"/>
                  </a:ext>
                </a:extLst>
              </p14:cNvPr>
              <p14:cNvContentPartPr/>
              <p14:nvPr/>
            </p14:nvContentPartPr>
            <p14:xfrm>
              <a:off x="4425840" y="828720"/>
              <a:ext cx="3197520" cy="54741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0E248C7-6274-46D5-8E65-35D5E169585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16480" y="819360"/>
                <a:ext cx="3216240" cy="549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56333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标题 1"/>
          <p:cNvSpPr>
            <a:spLocks noGrp="1"/>
          </p:cNvSpPr>
          <p:nvPr>
            <p:ph type="title"/>
          </p:nvPr>
        </p:nvSpPr>
        <p:spPr>
          <a:xfrm>
            <a:off x="2495550" y="274638"/>
            <a:ext cx="7715250" cy="850900"/>
          </a:xfrm>
        </p:spPr>
        <p:txBody>
          <a:bodyPr/>
          <a:lstStyle/>
          <a:p>
            <a:r>
              <a:rPr lang="en-US" altLang="zh-CN"/>
              <a:t>8.2 </a:t>
            </a:r>
            <a:r>
              <a:rPr lang="zh-CN" altLang="en-US"/>
              <a:t>定时与计数技术</a:t>
            </a:r>
            <a:r>
              <a:rPr lang="en-US" altLang="zh-CN"/>
              <a:t>-</a:t>
            </a:r>
            <a:r>
              <a:rPr lang="zh-CN" altLang="en-US"/>
              <a:t>六种工作方式</a:t>
            </a:r>
          </a:p>
        </p:txBody>
      </p:sp>
      <p:sp>
        <p:nvSpPr>
          <p:cNvPr id="45059" name="内容占位符 2"/>
          <p:cNvSpPr>
            <a:spLocks noGrp="1"/>
          </p:cNvSpPr>
          <p:nvPr>
            <p:ph idx="1"/>
          </p:nvPr>
        </p:nvSpPr>
        <p:spPr>
          <a:xfrm>
            <a:off x="695400" y="1196752"/>
            <a:ext cx="11089231" cy="5040536"/>
          </a:xfrm>
        </p:spPr>
        <p:txBody>
          <a:bodyPr/>
          <a:lstStyle/>
          <a:p>
            <a:r>
              <a:rPr lang="zh-CN" altLang="en-US" b="0"/>
              <a:t>方式</a:t>
            </a:r>
            <a:r>
              <a:rPr lang="en-US" altLang="zh-CN" b="0" dirty="0"/>
              <a:t>4</a:t>
            </a:r>
            <a:r>
              <a:rPr lang="zh-CN" altLang="en-US" b="0" dirty="0"/>
              <a:t>（软件触发选通方式）</a:t>
            </a:r>
            <a:endParaRPr lang="en-US" altLang="zh-CN" b="0" dirty="0"/>
          </a:p>
          <a:p>
            <a:pPr lvl="1" algn="just"/>
            <a:r>
              <a:rPr lang="zh-CN" altLang="en-US" dirty="0"/>
              <a:t>写入方式控制字后，</a:t>
            </a:r>
            <a:r>
              <a:rPr lang="en-US" altLang="zh-CN" dirty="0"/>
              <a:t>OUT</a:t>
            </a:r>
            <a:r>
              <a:rPr lang="zh-CN" altLang="en-US" dirty="0"/>
              <a:t>输出高电平。若</a:t>
            </a:r>
            <a:r>
              <a:rPr lang="en-US" altLang="zh-CN" dirty="0"/>
              <a:t>GATE=1</a:t>
            </a:r>
            <a:r>
              <a:rPr lang="zh-CN" altLang="en-US" dirty="0"/>
              <a:t>，写入初值后的下一个</a:t>
            </a:r>
            <a:r>
              <a:rPr lang="en-US" altLang="zh-CN" dirty="0"/>
              <a:t>CLK</a:t>
            </a:r>
            <a:r>
              <a:rPr lang="zh-CN" altLang="en-US" dirty="0"/>
              <a:t>脉冲开始减</a:t>
            </a:r>
            <a:r>
              <a:rPr lang="en-US" altLang="zh-CN" dirty="0"/>
              <a:t>1</a:t>
            </a:r>
            <a:r>
              <a:rPr lang="zh-CN" altLang="en-US" dirty="0"/>
              <a:t>计数，计数到达</a:t>
            </a:r>
            <a:r>
              <a:rPr lang="en-US" altLang="zh-CN" dirty="0"/>
              <a:t>0</a:t>
            </a:r>
            <a:r>
              <a:rPr lang="zh-CN" altLang="en-US" dirty="0"/>
              <a:t>值（不是减到</a:t>
            </a:r>
            <a:r>
              <a:rPr lang="en-US" altLang="zh-CN" dirty="0"/>
              <a:t>1</a:t>
            </a:r>
            <a:r>
              <a:rPr lang="zh-CN" altLang="en-US" dirty="0"/>
              <a:t>）后，</a:t>
            </a:r>
            <a:r>
              <a:rPr lang="en-US" altLang="zh-CN" dirty="0"/>
              <a:t>OUT</a:t>
            </a:r>
            <a:r>
              <a:rPr lang="zh-CN" altLang="en-US" dirty="0"/>
              <a:t>输出为低电平，</a:t>
            </a:r>
            <a:r>
              <a:rPr lang="zh-CN" altLang="en-US" dirty="0">
                <a:solidFill>
                  <a:srgbClr val="FF0000"/>
                </a:solidFill>
              </a:rPr>
              <a:t>持续一个</a:t>
            </a:r>
            <a:r>
              <a:rPr lang="en-US" altLang="zh-CN" dirty="0">
                <a:solidFill>
                  <a:srgbClr val="FF0000"/>
                </a:solidFill>
              </a:rPr>
              <a:t>CLK</a:t>
            </a:r>
            <a:r>
              <a:rPr lang="zh-CN" altLang="en-US" dirty="0">
                <a:solidFill>
                  <a:srgbClr val="FF0000"/>
                </a:solidFill>
              </a:rPr>
              <a:t>脉冲周期后再恢复到高电平</a:t>
            </a:r>
            <a:r>
              <a:rPr lang="zh-CN" altLang="en-US" dirty="0"/>
              <a:t>。输出负脉冲可以用作选通脉冲。</a:t>
            </a:r>
            <a:endParaRPr lang="en-US" altLang="zh-CN" dirty="0"/>
          </a:p>
          <a:p>
            <a:pPr lvl="1" algn="just"/>
            <a:r>
              <a:rPr lang="en-US" altLang="zh-CN" dirty="0">
                <a:solidFill>
                  <a:srgbClr val="FF0000"/>
                </a:solidFill>
              </a:rPr>
              <a:t>GATE</a:t>
            </a:r>
            <a:r>
              <a:rPr lang="zh-CN" altLang="en-US" dirty="0">
                <a:solidFill>
                  <a:srgbClr val="FF0000"/>
                </a:solidFill>
              </a:rPr>
              <a:t>为低电平时，禁止计数</a:t>
            </a:r>
            <a:r>
              <a:rPr lang="zh-CN" altLang="en-US" dirty="0"/>
              <a:t>，输出维持当时的电平。当</a:t>
            </a:r>
            <a:r>
              <a:rPr lang="en-US" altLang="zh-CN" dirty="0"/>
              <a:t>GATE</a:t>
            </a:r>
            <a:r>
              <a:rPr lang="zh-CN" altLang="en-US" dirty="0"/>
              <a:t>变高以后，允许计数。</a:t>
            </a:r>
            <a:endParaRPr lang="en-US" altLang="zh-CN" dirty="0"/>
          </a:p>
          <a:p>
            <a:pPr lvl="1" algn="just"/>
            <a:r>
              <a:rPr lang="zh-CN" altLang="en-US" dirty="0"/>
              <a:t>在计数过程中写入新的初值，在写入新值后的下一个时钟下降沿计数器将按新的初值计数，</a:t>
            </a:r>
            <a:r>
              <a:rPr lang="zh-CN" altLang="en-US" dirty="0">
                <a:solidFill>
                  <a:srgbClr val="FF0000"/>
                </a:solidFill>
              </a:rPr>
              <a:t>即新的初值立即生效。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2DEF639-1C2C-4364-96D9-5603C1184B0C}"/>
                  </a:ext>
                </a:extLst>
              </p14:cNvPr>
              <p14:cNvContentPartPr/>
              <p14:nvPr/>
            </p14:nvContentPartPr>
            <p14:xfrm>
              <a:off x="2362320" y="2600280"/>
              <a:ext cx="7544160" cy="22291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2DEF639-1C2C-4364-96D9-5603C1184B0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52960" y="2590920"/>
                <a:ext cx="7562880" cy="224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62500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标题 1"/>
          <p:cNvSpPr>
            <a:spLocks noGrp="1"/>
          </p:cNvSpPr>
          <p:nvPr>
            <p:ph type="title"/>
          </p:nvPr>
        </p:nvSpPr>
        <p:spPr>
          <a:xfrm>
            <a:off x="2495550" y="274638"/>
            <a:ext cx="7715250" cy="850900"/>
          </a:xfrm>
        </p:spPr>
        <p:txBody>
          <a:bodyPr/>
          <a:lstStyle/>
          <a:p>
            <a:r>
              <a:rPr lang="en-US" altLang="zh-CN"/>
              <a:t>8.2 </a:t>
            </a:r>
            <a:r>
              <a:rPr lang="zh-CN" altLang="en-US"/>
              <a:t>定时与计数技术</a:t>
            </a:r>
            <a:r>
              <a:rPr lang="en-US" altLang="zh-CN"/>
              <a:t>-</a:t>
            </a:r>
            <a:r>
              <a:rPr lang="zh-CN" altLang="en-US"/>
              <a:t>六种工作方式</a:t>
            </a:r>
          </a:p>
        </p:txBody>
      </p:sp>
      <p:sp>
        <p:nvSpPr>
          <p:cNvPr id="46083" name="内容占位符 2"/>
          <p:cNvSpPr>
            <a:spLocks noGrp="1"/>
          </p:cNvSpPr>
          <p:nvPr>
            <p:ph idx="1"/>
          </p:nvPr>
        </p:nvSpPr>
        <p:spPr>
          <a:xfrm>
            <a:off x="1981200" y="1423988"/>
            <a:ext cx="8229600" cy="4813300"/>
          </a:xfrm>
        </p:spPr>
        <p:txBody>
          <a:bodyPr/>
          <a:lstStyle/>
          <a:p>
            <a:r>
              <a:rPr lang="zh-CN" altLang="en-US" b="0"/>
              <a:t>方式</a:t>
            </a:r>
            <a:r>
              <a:rPr lang="en-US" altLang="zh-CN" b="0"/>
              <a:t>4</a:t>
            </a:r>
            <a:endParaRPr lang="zh-CN" altLang="en-US"/>
          </a:p>
        </p:txBody>
      </p:sp>
      <p:pic>
        <p:nvPicPr>
          <p:cNvPr id="4608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013" y="1052513"/>
            <a:ext cx="3892550" cy="573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389CBE5-A282-4F2F-BB1A-9FC52517A344}"/>
                  </a:ext>
                </a:extLst>
              </p14:cNvPr>
              <p14:cNvContentPartPr/>
              <p14:nvPr/>
            </p14:nvContentPartPr>
            <p14:xfrm>
              <a:off x="5324400" y="1362240"/>
              <a:ext cx="2076840" cy="51660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389CBE5-A282-4F2F-BB1A-9FC52517A34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15040" y="1352880"/>
                <a:ext cx="2095560" cy="518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25093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标题 1"/>
          <p:cNvSpPr>
            <a:spLocks noGrp="1"/>
          </p:cNvSpPr>
          <p:nvPr>
            <p:ph type="title"/>
          </p:nvPr>
        </p:nvSpPr>
        <p:spPr>
          <a:xfrm>
            <a:off x="2495550" y="274638"/>
            <a:ext cx="7715250" cy="850900"/>
          </a:xfrm>
        </p:spPr>
        <p:txBody>
          <a:bodyPr/>
          <a:lstStyle/>
          <a:p>
            <a:r>
              <a:rPr lang="en-US" altLang="zh-CN" dirty="0"/>
              <a:t>8.2 </a:t>
            </a:r>
            <a:r>
              <a:rPr lang="zh-CN" altLang="en-US" dirty="0"/>
              <a:t>定时与计数技术</a:t>
            </a:r>
            <a:r>
              <a:rPr lang="en-US" altLang="zh-CN" dirty="0"/>
              <a:t>-</a:t>
            </a:r>
            <a:r>
              <a:rPr lang="zh-CN" altLang="en-US" dirty="0"/>
              <a:t>六种工作方式</a:t>
            </a:r>
          </a:p>
        </p:txBody>
      </p:sp>
      <p:sp>
        <p:nvSpPr>
          <p:cNvPr id="47107" name="内容占位符 2"/>
          <p:cNvSpPr>
            <a:spLocks noGrp="1"/>
          </p:cNvSpPr>
          <p:nvPr>
            <p:ph idx="1"/>
          </p:nvPr>
        </p:nvSpPr>
        <p:spPr>
          <a:xfrm>
            <a:off x="479376" y="1125538"/>
            <a:ext cx="11233248" cy="4813300"/>
          </a:xfrm>
        </p:spPr>
        <p:txBody>
          <a:bodyPr/>
          <a:lstStyle/>
          <a:p>
            <a:r>
              <a:rPr lang="zh-CN" altLang="en-US" b="0" dirty="0"/>
              <a:t>方式</a:t>
            </a:r>
            <a:r>
              <a:rPr lang="en-US" altLang="zh-CN" b="0" dirty="0"/>
              <a:t>5</a:t>
            </a:r>
            <a:r>
              <a:rPr lang="zh-CN" altLang="en-US" b="0" dirty="0"/>
              <a:t>（硬件触发选通方式）</a:t>
            </a:r>
            <a:endParaRPr lang="en-US" altLang="zh-CN" b="0" dirty="0"/>
          </a:p>
          <a:p>
            <a:pPr lvl="1"/>
            <a:r>
              <a:rPr lang="zh-CN" altLang="en-US" dirty="0"/>
              <a:t>写入计数初值后，计数器并不立即开始计数，而是由</a:t>
            </a:r>
            <a:r>
              <a:rPr lang="en-US" altLang="zh-CN" dirty="0"/>
              <a:t>GATE</a:t>
            </a:r>
            <a:r>
              <a:rPr lang="zh-CN" altLang="en-US" dirty="0"/>
              <a:t>门控脉冲的上升沿触发。</a:t>
            </a:r>
            <a:endParaRPr lang="en-US" altLang="zh-CN" dirty="0"/>
          </a:p>
          <a:p>
            <a:pPr lvl="1"/>
            <a:r>
              <a:rPr lang="zh-CN" altLang="en-US" dirty="0"/>
              <a:t>计数结束（计数器减到</a:t>
            </a:r>
            <a:r>
              <a:rPr lang="en-US" altLang="zh-CN" dirty="0"/>
              <a:t>0</a:t>
            </a:r>
            <a:r>
              <a:rPr lang="zh-CN" altLang="en-US" dirty="0"/>
              <a:t>），输出一个持续时间为一个</a:t>
            </a:r>
            <a:r>
              <a:rPr lang="en-US" altLang="zh-CN" dirty="0"/>
              <a:t>CLK</a:t>
            </a:r>
            <a:r>
              <a:rPr lang="zh-CN" altLang="en-US" dirty="0"/>
              <a:t>时钟周期的负脉冲，然后输出恢复为高电平。</a:t>
            </a:r>
            <a:endParaRPr lang="en-US" altLang="zh-CN" dirty="0"/>
          </a:p>
          <a:p>
            <a:pPr lvl="1"/>
            <a:r>
              <a:rPr lang="zh-CN" altLang="en-US" dirty="0"/>
              <a:t>输出负脉冲是</a:t>
            </a:r>
            <a:r>
              <a:rPr lang="zh-CN" altLang="en-US" dirty="0">
                <a:solidFill>
                  <a:srgbClr val="FF0000"/>
                </a:solidFill>
              </a:rPr>
              <a:t>通过硬件电路产生的门控信号上升沿触发得到的，</a:t>
            </a:r>
            <a:r>
              <a:rPr lang="zh-CN" altLang="en-US" dirty="0"/>
              <a:t>所以叫硬件触发选通方式。</a:t>
            </a:r>
            <a:endParaRPr lang="en-US" altLang="zh-CN" dirty="0"/>
          </a:p>
          <a:p>
            <a:pPr lvl="1"/>
            <a:r>
              <a:rPr lang="zh-CN" altLang="en-US" dirty="0"/>
              <a:t>门控信号的上升沿到来后，会立即触发一个新的计数过程。</a:t>
            </a:r>
            <a:endParaRPr lang="en-US" altLang="zh-CN" dirty="0"/>
          </a:p>
          <a:p>
            <a:pPr lvl="1"/>
            <a:r>
              <a:rPr lang="zh-CN" altLang="en-US" dirty="0"/>
              <a:t>新的计数初值需要门控信号上升沿触发后才有效。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42667ED-0AAD-4F77-B38B-1ED48BDC46C6}"/>
                  </a:ext>
                </a:extLst>
              </p14:cNvPr>
              <p14:cNvContentPartPr/>
              <p14:nvPr/>
            </p14:nvContentPartPr>
            <p14:xfrm>
              <a:off x="2644920" y="3057480"/>
              <a:ext cx="8366400" cy="14706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42667ED-0AAD-4F77-B38B-1ED48BDC46C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35560" y="3048120"/>
                <a:ext cx="8385120" cy="148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0188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>
          <a:xfrm>
            <a:off x="2495550" y="274638"/>
            <a:ext cx="7715250" cy="850900"/>
          </a:xfrm>
        </p:spPr>
        <p:txBody>
          <a:bodyPr/>
          <a:lstStyle/>
          <a:p>
            <a:r>
              <a:rPr lang="zh-CN" altLang="en-US"/>
              <a:t>接口技术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>
          <a:xfrm>
            <a:off x="1981200" y="1423988"/>
            <a:ext cx="8229600" cy="4813300"/>
          </a:xfrm>
        </p:spPr>
        <p:txBody>
          <a:bodyPr/>
          <a:lstStyle/>
          <a:p>
            <a:r>
              <a:rPr lang="en-US" altLang="zh-CN"/>
              <a:t>8.1 </a:t>
            </a:r>
            <a:r>
              <a:rPr lang="zh-CN" altLang="en-US"/>
              <a:t>串行接口及应用</a:t>
            </a:r>
            <a:endParaRPr lang="en-US" altLang="zh-CN"/>
          </a:p>
          <a:p>
            <a:r>
              <a:rPr lang="en-US" altLang="zh-CN"/>
              <a:t>8.2 </a:t>
            </a:r>
            <a:r>
              <a:rPr lang="zh-CN" altLang="en-US"/>
              <a:t>定时与计数技术</a:t>
            </a:r>
            <a:endParaRPr lang="en-US" altLang="zh-CN"/>
          </a:p>
          <a:p>
            <a:r>
              <a:rPr lang="en-US" altLang="zh-CN"/>
              <a:t>8.3</a:t>
            </a:r>
            <a:r>
              <a:rPr lang="zh-CN" altLang="en-US"/>
              <a:t> 红外</a:t>
            </a:r>
            <a:endParaRPr lang="en-US" altLang="zh-CN"/>
          </a:p>
          <a:p>
            <a:r>
              <a:rPr lang="en-US" altLang="zh-CN"/>
              <a:t>8.4 Wi-Fi</a:t>
            </a:r>
          </a:p>
        </p:txBody>
      </p:sp>
    </p:spTree>
    <p:extLst>
      <p:ext uri="{BB962C8B-B14F-4D97-AF65-F5344CB8AC3E}">
        <p14:creationId xmlns:p14="http://schemas.microsoft.com/office/powerpoint/2010/main" val="28378375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1"/>
          <p:cNvSpPr>
            <a:spLocks noGrp="1"/>
          </p:cNvSpPr>
          <p:nvPr>
            <p:ph type="title"/>
          </p:nvPr>
        </p:nvSpPr>
        <p:spPr>
          <a:xfrm>
            <a:off x="2495550" y="274638"/>
            <a:ext cx="7715250" cy="850900"/>
          </a:xfrm>
        </p:spPr>
        <p:txBody>
          <a:bodyPr/>
          <a:lstStyle/>
          <a:p>
            <a:r>
              <a:rPr lang="en-US" altLang="zh-CN"/>
              <a:t>8.2 </a:t>
            </a:r>
            <a:r>
              <a:rPr lang="zh-CN" altLang="en-US"/>
              <a:t>定时与计数技术</a:t>
            </a:r>
            <a:r>
              <a:rPr lang="en-US" altLang="zh-CN"/>
              <a:t>-</a:t>
            </a:r>
            <a:r>
              <a:rPr lang="zh-CN" altLang="en-US"/>
              <a:t>六种工作方式</a:t>
            </a:r>
          </a:p>
        </p:txBody>
      </p:sp>
      <p:sp>
        <p:nvSpPr>
          <p:cNvPr id="48131" name="内容占位符 2"/>
          <p:cNvSpPr>
            <a:spLocks noGrp="1"/>
          </p:cNvSpPr>
          <p:nvPr>
            <p:ph idx="1"/>
          </p:nvPr>
        </p:nvSpPr>
        <p:spPr>
          <a:xfrm>
            <a:off x="1981200" y="1423988"/>
            <a:ext cx="8229600" cy="4813300"/>
          </a:xfrm>
        </p:spPr>
        <p:txBody>
          <a:bodyPr/>
          <a:lstStyle/>
          <a:p>
            <a:r>
              <a:rPr lang="zh-CN" altLang="en-US"/>
              <a:t>方式</a:t>
            </a:r>
            <a:r>
              <a:rPr lang="en-US" altLang="zh-CN"/>
              <a:t>5</a:t>
            </a:r>
            <a:endParaRPr lang="zh-CN" altLang="en-US"/>
          </a:p>
        </p:txBody>
      </p:sp>
      <p:pic>
        <p:nvPicPr>
          <p:cNvPr id="48132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414" y="981076"/>
            <a:ext cx="3906837" cy="576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51BD912-6C77-416F-AB40-6FF06CA32B84}"/>
                  </a:ext>
                </a:extLst>
              </p14:cNvPr>
              <p14:cNvContentPartPr/>
              <p14:nvPr/>
            </p14:nvContentPartPr>
            <p14:xfrm>
              <a:off x="4172040" y="1168560"/>
              <a:ext cx="3286440" cy="41022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51BD912-6C77-416F-AB40-6FF06CA32B8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62680" y="1159200"/>
                <a:ext cx="3305160" cy="412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15436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2495550" y="274638"/>
            <a:ext cx="7715250" cy="850900"/>
          </a:xfrm>
        </p:spPr>
        <p:txBody>
          <a:bodyPr/>
          <a:lstStyle/>
          <a:p>
            <a:r>
              <a:rPr lang="en-US" altLang="zh-CN"/>
              <a:t>8.2 </a:t>
            </a:r>
            <a:r>
              <a:rPr lang="zh-CN" altLang="en-US"/>
              <a:t>定时与计数技术</a:t>
            </a:r>
            <a:r>
              <a:rPr lang="en-US" altLang="zh-CN"/>
              <a:t>-</a:t>
            </a:r>
            <a:r>
              <a:rPr lang="zh-CN" altLang="en-US"/>
              <a:t>六种工作方式</a:t>
            </a:r>
          </a:p>
        </p:txBody>
      </p:sp>
      <p:sp>
        <p:nvSpPr>
          <p:cNvPr id="49155" name="内容占位符 2"/>
          <p:cNvSpPr>
            <a:spLocks noGrp="1"/>
          </p:cNvSpPr>
          <p:nvPr>
            <p:ph idx="1"/>
          </p:nvPr>
        </p:nvSpPr>
        <p:spPr>
          <a:xfrm>
            <a:off x="1055440" y="1109564"/>
            <a:ext cx="8229600" cy="4813300"/>
          </a:xfrm>
        </p:spPr>
        <p:txBody>
          <a:bodyPr/>
          <a:lstStyle/>
          <a:p>
            <a:r>
              <a:rPr lang="zh-CN" altLang="en-US" b="0" dirty="0"/>
              <a:t>六种工作方式总结</a:t>
            </a:r>
            <a:endParaRPr lang="zh-CN" altLang="en-US" dirty="0"/>
          </a:p>
        </p:txBody>
      </p:sp>
      <p:pic>
        <p:nvPicPr>
          <p:cNvPr id="49156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50" y="2060575"/>
            <a:ext cx="8172450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0328700-F66F-45FE-B988-BACB53D26010}"/>
                  </a:ext>
                </a:extLst>
              </p14:cNvPr>
              <p14:cNvContentPartPr/>
              <p14:nvPr/>
            </p14:nvContentPartPr>
            <p14:xfrm>
              <a:off x="3216240" y="2755800"/>
              <a:ext cx="4362840" cy="14198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0328700-F66F-45FE-B988-BACB53D2601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06880" y="2746440"/>
                <a:ext cx="4381560" cy="143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00777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标题 1"/>
          <p:cNvSpPr>
            <a:spLocks noGrp="1"/>
          </p:cNvSpPr>
          <p:nvPr>
            <p:ph type="title"/>
          </p:nvPr>
        </p:nvSpPr>
        <p:spPr>
          <a:xfrm>
            <a:off x="2495550" y="274638"/>
            <a:ext cx="7715250" cy="850900"/>
          </a:xfrm>
        </p:spPr>
        <p:txBody>
          <a:bodyPr/>
          <a:lstStyle/>
          <a:p>
            <a:r>
              <a:rPr lang="en-US" altLang="zh-CN"/>
              <a:t>8.2 </a:t>
            </a:r>
            <a:r>
              <a:rPr lang="zh-CN" altLang="en-US"/>
              <a:t>定时与计数技术</a:t>
            </a:r>
          </a:p>
        </p:txBody>
      </p:sp>
      <p:sp>
        <p:nvSpPr>
          <p:cNvPr id="50179" name="内容占位符 2"/>
          <p:cNvSpPr>
            <a:spLocks noGrp="1"/>
          </p:cNvSpPr>
          <p:nvPr>
            <p:ph idx="1"/>
          </p:nvPr>
        </p:nvSpPr>
        <p:spPr>
          <a:xfrm>
            <a:off x="695400" y="1196752"/>
            <a:ext cx="11017224" cy="5040536"/>
          </a:xfrm>
        </p:spPr>
        <p:txBody>
          <a:bodyPr/>
          <a:lstStyle/>
          <a:p>
            <a:r>
              <a:rPr lang="en-US" altLang="zh-CN" dirty="0"/>
              <a:t>8254</a:t>
            </a:r>
            <a:r>
              <a:rPr lang="zh-CN" altLang="en-US" dirty="0"/>
              <a:t>的应用</a:t>
            </a:r>
            <a:endParaRPr lang="en-US" altLang="zh-CN" dirty="0"/>
          </a:p>
          <a:p>
            <a:pPr lvl="1" algn="just"/>
            <a:r>
              <a:rPr lang="zh-CN" altLang="en-US" dirty="0">
                <a:solidFill>
                  <a:srgbClr val="FF0000"/>
                </a:solidFill>
              </a:rPr>
              <a:t>计数</a:t>
            </a:r>
            <a:r>
              <a:rPr lang="zh-CN" altLang="en-US" dirty="0"/>
              <a:t>：可选择方式</a:t>
            </a:r>
            <a:r>
              <a:rPr lang="en-US" altLang="zh-CN" dirty="0"/>
              <a:t>0</a:t>
            </a:r>
            <a:r>
              <a:rPr lang="zh-CN" altLang="en-US" dirty="0"/>
              <a:t>来实现，发生</a:t>
            </a:r>
            <a:r>
              <a:rPr lang="en-US" altLang="zh-CN" dirty="0"/>
              <a:t>100</a:t>
            </a:r>
            <a:r>
              <a:rPr lang="zh-CN" altLang="en-US" dirty="0"/>
              <a:t>次，则计数初值</a:t>
            </a:r>
            <a:r>
              <a:rPr lang="en-US" altLang="zh-CN" dirty="0"/>
              <a:t>N =100</a:t>
            </a:r>
            <a:r>
              <a:rPr lang="zh-CN" altLang="en-US" dirty="0"/>
              <a:t>。即计数器减到</a:t>
            </a:r>
            <a:r>
              <a:rPr lang="en-US" altLang="zh-CN" dirty="0"/>
              <a:t>1</a:t>
            </a:r>
            <a:r>
              <a:rPr lang="zh-CN" altLang="en-US" dirty="0"/>
              <a:t>时，输出端</a:t>
            </a:r>
            <a:r>
              <a:rPr lang="en-US" altLang="zh-CN" dirty="0"/>
              <a:t>OUT0</a:t>
            </a:r>
            <a:r>
              <a:rPr lang="zh-CN" altLang="en-US" dirty="0"/>
              <a:t>输出一个高电平，向</a:t>
            </a:r>
            <a:r>
              <a:rPr lang="en-US" altLang="zh-CN" dirty="0"/>
              <a:t>CPU</a:t>
            </a:r>
            <a:r>
              <a:rPr lang="zh-CN" altLang="en-US" dirty="0"/>
              <a:t>申请中断。在没有达到</a:t>
            </a:r>
            <a:r>
              <a:rPr lang="en-US" altLang="zh-CN" dirty="0"/>
              <a:t>100</a:t>
            </a:r>
            <a:r>
              <a:rPr lang="zh-CN" altLang="en-US" dirty="0"/>
              <a:t>次事件时，</a:t>
            </a:r>
            <a:r>
              <a:rPr lang="en-US" altLang="zh-CN" dirty="0"/>
              <a:t>CPU</a:t>
            </a:r>
            <a:r>
              <a:rPr lang="zh-CN" altLang="en-US" dirty="0"/>
              <a:t>也可以锁存并读出计数值，获得事件的发生次数。</a:t>
            </a:r>
          </a:p>
        </p:txBody>
      </p:sp>
      <p:pic>
        <p:nvPicPr>
          <p:cNvPr id="50180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52" y="3212976"/>
            <a:ext cx="6737350" cy="288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37BD9DE-F2CB-40D6-B4FC-42A4904E9611}"/>
                  </a:ext>
                </a:extLst>
              </p14:cNvPr>
              <p14:cNvContentPartPr/>
              <p14:nvPr/>
            </p14:nvContentPartPr>
            <p14:xfrm>
              <a:off x="6654960" y="2092320"/>
              <a:ext cx="4150080" cy="3592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37BD9DE-F2CB-40D6-B4FC-42A4904E96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45600" y="2082960"/>
                <a:ext cx="4168800" cy="37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11492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ABE1CD-0919-46F8-B1CE-E71D1937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750003-E3D5-4C59-87CB-3EADAE7D5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81075"/>
            <a:ext cx="5126360" cy="5145088"/>
          </a:xfrm>
        </p:spPr>
        <p:txBody>
          <a:bodyPr/>
          <a:lstStyle/>
          <a:p>
            <a:r>
              <a:rPr lang="zh-CN" altLang="en-US" dirty="0"/>
              <a:t>可选择方式</a:t>
            </a:r>
            <a:r>
              <a:rPr lang="en-US" altLang="zh-CN" dirty="0"/>
              <a:t>0</a:t>
            </a:r>
            <a:r>
              <a:rPr lang="zh-CN" altLang="en-US" dirty="0"/>
              <a:t>来实现，发生</a:t>
            </a:r>
            <a:r>
              <a:rPr lang="en-US" altLang="zh-CN" dirty="0"/>
              <a:t>100</a:t>
            </a:r>
            <a:r>
              <a:rPr lang="zh-CN" altLang="en-US" dirty="0"/>
              <a:t>次，则计数初值</a:t>
            </a:r>
            <a:r>
              <a:rPr lang="en-US" altLang="zh-CN" dirty="0"/>
              <a:t>N =100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0AD738-0BE7-495A-83CC-9DB68B7AE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298" y="1052736"/>
            <a:ext cx="5873750" cy="435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F881C0D-4B19-4CB7-9931-C92D81D16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36" y="2492896"/>
            <a:ext cx="6212362" cy="40237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BFC2DAB3-310A-4977-A206-578F7E87E518}"/>
                  </a:ext>
                </a:extLst>
              </p14:cNvPr>
              <p14:cNvContentPartPr/>
              <p14:nvPr/>
            </p14:nvContentPartPr>
            <p14:xfrm>
              <a:off x="635040" y="434880"/>
              <a:ext cx="8318880" cy="28929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BFC2DAB3-310A-4977-A206-578F7E87E51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680" y="425520"/>
                <a:ext cx="8337600" cy="291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12487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标题 1"/>
          <p:cNvSpPr>
            <a:spLocks noGrp="1"/>
          </p:cNvSpPr>
          <p:nvPr>
            <p:ph type="title"/>
          </p:nvPr>
        </p:nvSpPr>
        <p:spPr>
          <a:xfrm>
            <a:off x="2495550" y="274638"/>
            <a:ext cx="7715250" cy="850900"/>
          </a:xfrm>
        </p:spPr>
        <p:txBody>
          <a:bodyPr/>
          <a:lstStyle/>
          <a:p>
            <a:r>
              <a:rPr lang="en-US" altLang="zh-CN"/>
              <a:t>8.2 </a:t>
            </a:r>
            <a:r>
              <a:rPr lang="zh-CN" altLang="en-US"/>
              <a:t>定时与计数技术</a:t>
            </a:r>
          </a:p>
        </p:txBody>
      </p:sp>
      <p:sp>
        <p:nvSpPr>
          <p:cNvPr id="51203" name="内容占位符 2"/>
          <p:cNvSpPr>
            <a:spLocks noGrp="1"/>
          </p:cNvSpPr>
          <p:nvPr>
            <p:ph idx="1"/>
          </p:nvPr>
        </p:nvSpPr>
        <p:spPr>
          <a:xfrm>
            <a:off x="479376" y="1125538"/>
            <a:ext cx="11233248" cy="5111750"/>
          </a:xfrm>
        </p:spPr>
        <p:txBody>
          <a:bodyPr/>
          <a:lstStyle/>
          <a:p>
            <a:r>
              <a:rPr lang="en-US" altLang="zh-CN" dirty="0"/>
              <a:t>8254</a:t>
            </a:r>
            <a:r>
              <a:rPr lang="zh-CN" altLang="en-US" dirty="0"/>
              <a:t>的应用</a:t>
            </a:r>
            <a:endParaRPr lang="en-US" altLang="zh-CN" dirty="0"/>
          </a:p>
          <a:p>
            <a:pPr lvl="1" algn="just"/>
            <a:r>
              <a:rPr lang="zh-CN" altLang="en-US" dirty="0">
                <a:solidFill>
                  <a:srgbClr val="FF0000"/>
                </a:solidFill>
              </a:rPr>
              <a:t>分频</a:t>
            </a:r>
            <a:r>
              <a:rPr lang="zh-CN" altLang="en-US" dirty="0"/>
              <a:t>：提供一个频率为</a:t>
            </a:r>
            <a:r>
              <a:rPr lang="en-US" altLang="zh-CN" dirty="0"/>
              <a:t>10kHz</a:t>
            </a:r>
            <a:r>
              <a:rPr lang="zh-CN" altLang="en-US" dirty="0"/>
              <a:t>的时钟信号，要求每隔</a:t>
            </a:r>
            <a:r>
              <a:rPr lang="en-US" altLang="zh-CN" dirty="0"/>
              <a:t>100ms</a:t>
            </a:r>
            <a:r>
              <a:rPr lang="zh-CN" altLang="en-US" dirty="0"/>
              <a:t>采集一次数据。对于一个</a:t>
            </a:r>
            <a:r>
              <a:rPr lang="en-US" altLang="zh-CN" dirty="0"/>
              <a:t>10kHz</a:t>
            </a:r>
            <a:r>
              <a:rPr lang="zh-CN" altLang="en-US" dirty="0"/>
              <a:t>时钟信号，其周期为</a:t>
            </a:r>
            <a:r>
              <a:rPr lang="en-US" altLang="zh-CN" dirty="0"/>
              <a:t>1/10kHz=0.0001s=0.1ms</a:t>
            </a:r>
            <a:r>
              <a:rPr lang="zh-CN" altLang="en-US" dirty="0"/>
              <a:t>。需要对它进行分频，生成一个周期为</a:t>
            </a:r>
            <a:r>
              <a:rPr lang="en-US" altLang="zh-CN" dirty="0"/>
              <a:t>100ms</a:t>
            </a:r>
            <a:r>
              <a:rPr lang="zh-CN" altLang="en-US" dirty="0"/>
              <a:t>的信号，频率为</a:t>
            </a:r>
            <a:r>
              <a:rPr lang="en-US" altLang="zh-CN" dirty="0"/>
              <a:t>10Hz</a:t>
            </a:r>
            <a:r>
              <a:rPr lang="zh-CN" altLang="en-US" dirty="0"/>
              <a:t>。计数值</a:t>
            </a:r>
            <a:r>
              <a:rPr lang="en-US" altLang="zh-CN" dirty="0"/>
              <a:t>1000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120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1" y="3562350"/>
            <a:ext cx="6646863" cy="299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99287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A4625B-4F36-496C-A13C-BC718B959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26B4C3-9134-4B50-B5EC-A4DC986CD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2800" dirty="0"/>
              <a:t>对</a:t>
            </a:r>
            <a:r>
              <a:rPr lang="en-US" altLang="zh-CN" sz="2800" dirty="0"/>
              <a:t>8253</a:t>
            </a:r>
            <a:r>
              <a:rPr lang="zh-CN" altLang="zh-CN" sz="2800" dirty="0"/>
              <a:t>的初始化程序如下：</a:t>
            </a:r>
          </a:p>
          <a:p>
            <a:r>
              <a:rPr lang="en-US" altLang="zh-CN" sz="2800" dirty="0"/>
              <a:t>MOV	DX, 203H		;203H</a:t>
            </a:r>
            <a:r>
              <a:rPr lang="zh-CN" altLang="zh-CN" sz="2800" dirty="0"/>
              <a:t>为控制端口</a:t>
            </a:r>
          </a:p>
          <a:p>
            <a:r>
              <a:rPr lang="en-US" altLang="zh-CN" sz="2800" dirty="0"/>
              <a:t>MOV	AL, 00110100B	;D7</a:t>
            </a:r>
            <a:r>
              <a:rPr lang="zh-CN" altLang="zh-CN" sz="2800" dirty="0"/>
              <a:t>、</a:t>
            </a:r>
            <a:r>
              <a:rPr lang="en-US" altLang="zh-CN" sz="2800" dirty="0"/>
              <a:t>D6=00B</a:t>
            </a:r>
            <a:r>
              <a:rPr lang="zh-CN" altLang="zh-CN" sz="2800" dirty="0"/>
              <a:t>表示计数器</a:t>
            </a:r>
            <a:r>
              <a:rPr lang="en-US" altLang="zh-CN" sz="2800" dirty="0"/>
              <a:t>0</a:t>
            </a:r>
            <a:r>
              <a:rPr lang="zh-CN" altLang="zh-CN" sz="2800" dirty="0"/>
              <a:t>；</a:t>
            </a:r>
            <a:r>
              <a:rPr lang="en-US" altLang="zh-CN" sz="2800" dirty="0"/>
              <a:t>D5</a:t>
            </a:r>
            <a:r>
              <a:rPr lang="zh-CN" altLang="zh-CN" sz="2800" dirty="0"/>
              <a:t>、</a:t>
            </a:r>
            <a:r>
              <a:rPr lang="en-US" altLang="zh-CN" sz="2800" dirty="0"/>
              <a:t>D4=11B</a:t>
            </a:r>
            <a:r>
              <a:rPr lang="zh-CN" altLang="zh-CN" sz="2800" dirty="0"/>
              <a:t>表示</a:t>
            </a:r>
            <a:r>
              <a:rPr lang="en-US" altLang="zh-CN" sz="2800" dirty="0"/>
              <a:t>16</a:t>
            </a:r>
            <a:r>
              <a:rPr lang="zh-CN" altLang="zh-CN" sz="2800" dirty="0"/>
              <a:t>位计数值；</a:t>
            </a:r>
            <a:r>
              <a:rPr lang="en-US" altLang="zh-CN" sz="2800" dirty="0"/>
              <a:t>D3</a:t>
            </a:r>
            <a:r>
              <a:rPr lang="zh-CN" altLang="zh-CN" sz="2800" dirty="0"/>
              <a:t>、</a:t>
            </a:r>
            <a:r>
              <a:rPr lang="en-US" altLang="zh-CN" sz="2800" dirty="0"/>
              <a:t>D2</a:t>
            </a:r>
            <a:r>
              <a:rPr lang="zh-CN" altLang="zh-CN" sz="2800" dirty="0"/>
              <a:t>、</a:t>
            </a:r>
            <a:r>
              <a:rPr lang="en-US" altLang="zh-CN" sz="2800" dirty="0"/>
              <a:t>D1=010B</a:t>
            </a:r>
            <a:r>
              <a:rPr lang="zh-CN" altLang="zh-CN" sz="2800" dirty="0"/>
              <a:t>表示方式</a:t>
            </a:r>
            <a:r>
              <a:rPr lang="en-US" altLang="zh-CN" sz="2800" dirty="0"/>
              <a:t>2</a:t>
            </a:r>
            <a:r>
              <a:rPr lang="zh-CN" altLang="zh-CN" sz="2800" dirty="0"/>
              <a:t>；</a:t>
            </a:r>
            <a:r>
              <a:rPr lang="en-US" altLang="zh-CN" sz="2800" dirty="0"/>
              <a:t>D0=0</a:t>
            </a:r>
            <a:r>
              <a:rPr lang="zh-CN" altLang="zh-CN" sz="2800" dirty="0"/>
              <a:t>表示使用二进制计数</a:t>
            </a:r>
          </a:p>
          <a:p>
            <a:r>
              <a:rPr lang="en-US" altLang="zh-CN" sz="2800" dirty="0"/>
              <a:t>OUT	DX, AL			;</a:t>
            </a:r>
            <a:r>
              <a:rPr lang="zh-CN" altLang="zh-CN" sz="2800" dirty="0"/>
              <a:t>写入方式控制字</a:t>
            </a:r>
          </a:p>
          <a:p>
            <a:r>
              <a:rPr lang="en-US" altLang="zh-CN" sz="2800" dirty="0"/>
              <a:t>MOV	DX, 200H		;200H</a:t>
            </a:r>
            <a:r>
              <a:rPr lang="zh-CN" altLang="zh-CN" sz="2800" dirty="0"/>
              <a:t>为计数器</a:t>
            </a:r>
            <a:r>
              <a:rPr lang="en-US" altLang="zh-CN" sz="2800" dirty="0"/>
              <a:t>0</a:t>
            </a:r>
            <a:r>
              <a:rPr lang="zh-CN" altLang="zh-CN" sz="2800" dirty="0"/>
              <a:t>所使用的端口</a:t>
            </a:r>
          </a:p>
          <a:p>
            <a:r>
              <a:rPr lang="en-US" altLang="zh-CN" sz="2800" dirty="0"/>
              <a:t>MOV	AL, 0E8H		;1000D = 03E8H</a:t>
            </a:r>
            <a:r>
              <a:rPr lang="zh-CN" altLang="zh-CN" sz="2800" dirty="0"/>
              <a:t>，取低</a:t>
            </a:r>
            <a:r>
              <a:rPr lang="en-US" altLang="zh-CN" sz="2800" dirty="0"/>
              <a:t>8</a:t>
            </a:r>
            <a:r>
              <a:rPr lang="zh-CN" altLang="zh-CN" sz="2800" dirty="0"/>
              <a:t>位</a:t>
            </a:r>
          </a:p>
          <a:p>
            <a:r>
              <a:rPr lang="en-US" altLang="zh-CN" sz="2800" dirty="0"/>
              <a:t>OUT	DX, AL			;</a:t>
            </a:r>
            <a:r>
              <a:rPr lang="zh-CN" altLang="zh-CN" sz="2800" dirty="0"/>
              <a:t>写入计数初值的低</a:t>
            </a:r>
            <a:r>
              <a:rPr lang="en-US" altLang="zh-CN" sz="2800" dirty="0"/>
              <a:t>8</a:t>
            </a:r>
            <a:r>
              <a:rPr lang="zh-CN" altLang="zh-CN" sz="2800" dirty="0"/>
              <a:t>位</a:t>
            </a:r>
          </a:p>
          <a:p>
            <a:r>
              <a:rPr lang="en-US" altLang="zh-CN" sz="2800" dirty="0"/>
              <a:t>MOV	AL, 03H			;1000D = 03E8H</a:t>
            </a:r>
            <a:r>
              <a:rPr lang="zh-CN" altLang="zh-CN" sz="2800" dirty="0"/>
              <a:t>，取高</a:t>
            </a:r>
            <a:r>
              <a:rPr lang="en-US" altLang="zh-CN" sz="2800" dirty="0"/>
              <a:t>8</a:t>
            </a:r>
            <a:r>
              <a:rPr lang="zh-CN" altLang="zh-CN" sz="2800" dirty="0"/>
              <a:t>位</a:t>
            </a:r>
          </a:p>
          <a:p>
            <a:r>
              <a:rPr lang="en-US" altLang="zh-CN" sz="2800" dirty="0"/>
              <a:t>OUT	DX, AL			;</a:t>
            </a:r>
            <a:r>
              <a:rPr lang="zh-CN" altLang="zh-CN" sz="2800" dirty="0"/>
              <a:t>写入计数初值的高</a:t>
            </a:r>
            <a:r>
              <a:rPr lang="en-US" altLang="zh-CN" sz="2800" dirty="0"/>
              <a:t>8</a:t>
            </a:r>
            <a:r>
              <a:rPr lang="zh-CN" altLang="zh-CN" sz="2800" dirty="0"/>
              <a:t>位</a:t>
            </a:r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886108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1"/>
          <p:cNvSpPr>
            <a:spLocks noGrp="1"/>
          </p:cNvSpPr>
          <p:nvPr>
            <p:ph type="title"/>
          </p:nvPr>
        </p:nvSpPr>
        <p:spPr>
          <a:xfrm>
            <a:off x="2495550" y="274638"/>
            <a:ext cx="7715250" cy="850900"/>
          </a:xfrm>
        </p:spPr>
        <p:txBody>
          <a:bodyPr/>
          <a:lstStyle/>
          <a:p>
            <a:r>
              <a:rPr lang="en-US" altLang="zh-CN"/>
              <a:t>8.2 </a:t>
            </a:r>
            <a:r>
              <a:rPr lang="zh-CN" altLang="en-US"/>
              <a:t>定时与计数技术</a:t>
            </a:r>
          </a:p>
        </p:txBody>
      </p:sp>
      <p:sp>
        <p:nvSpPr>
          <p:cNvPr id="52227" name="内容占位符 2"/>
          <p:cNvSpPr>
            <a:spLocks noGrp="1"/>
          </p:cNvSpPr>
          <p:nvPr>
            <p:ph idx="1"/>
          </p:nvPr>
        </p:nvSpPr>
        <p:spPr>
          <a:xfrm>
            <a:off x="290910" y="1052736"/>
            <a:ext cx="11421714" cy="4813300"/>
          </a:xfrm>
        </p:spPr>
        <p:txBody>
          <a:bodyPr/>
          <a:lstStyle/>
          <a:p>
            <a:r>
              <a:rPr lang="en-US" altLang="zh-CN" dirty="0"/>
              <a:t>8254</a:t>
            </a:r>
            <a:r>
              <a:rPr lang="zh-CN" altLang="en-US" dirty="0"/>
              <a:t>的应用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级联</a:t>
            </a:r>
            <a:r>
              <a:rPr lang="zh-CN" altLang="en-US" dirty="0"/>
              <a:t>：输入脉冲频率为</a:t>
            </a:r>
            <a:r>
              <a:rPr lang="en-US" altLang="zh-CN" dirty="0"/>
              <a:t>10kHz</a:t>
            </a:r>
            <a:r>
              <a:rPr lang="zh-CN" altLang="en-US" dirty="0"/>
              <a:t>，要产生周期为</a:t>
            </a:r>
            <a:r>
              <a:rPr lang="en-US" altLang="zh-CN" dirty="0"/>
              <a:t>100s</a:t>
            </a:r>
            <a:r>
              <a:rPr lang="zh-CN" altLang="en-US" dirty="0"/>
              <a:t>的定时信号（频率为</a:t>
            </a:r>
            <a:r>
              <a:rPr lang="en-US" altLang="zh-CN" dirty="0"/>
              <a:t>0.01Hz</a:t>
            </a:r>
            <a:r>
              <a:rPr lang="zh-CN" altLang="en-US" dirty="0"/>
              <a:t>），那么分频系数</a:t>
            </a:r>
            <a:r>
              <a:rPr lang="en-US" altLang="zh-CN" dirty="0"/>
              <a:t>N</a:t>
            </a:r>
            <a:r>
              <a:rPr lang="zh-CN" altLang="en-US" dirty="0"/>
              <a:t>为</a:t>
            </a:r>
            <a:r>
              <a:rPr lang="en-US" altLang="zh-CN" dirty="0"/>
              <a:t>10k/0.01 =1000000</a:t>
            </a:r>
            <a:r>
              <a:rPr lang="zh-CN" altLang="en-US" dirty="0"/>
              <a:t>。而计数器的最大计数范围为</a:t>
            </a:r>
            <a:r>
              <a:rPr lang="en-US" altLang="zh-CN" dirty="0"/>
              <a:t>65536</a:t>
            </a:r>
            <a:r>
              <a:rPr lang="zh-CN" altLang="en-US" dirty="0"/>
              <a:t>，通过一个计数器不能完成所要求的分频。此时可以将</a:t>
            </a:r>
            <a:r>
              <a:rPr lang="en-US" altLang="zh-CN" dirty="0"/>
              <a:t>2</a:t>
            </a:r>
            <a:r>
              <a:rPr lang="zh-CN" altLang="en-US" dirty="0"/>
              <a:t>个计数器进行级联。计数初值应该满足条件：</a:t>
            </a:r>
            <a:r>
              <a:rPr lang="en-US" altLang="zh-CN" dirty="0"/>
              <a:t>N = N1×N2</a:t>
            </a:r>
            <a:r>
              <a:rPr lang="zh-CN" altLang="en-US" dirty="0"/>
              <a:t>。</a:t>
            </a:r>
          </a:p>
        </p:txBody>
      </p:sp>
      <p:pic>
        <p:nvPicPr>
          <p:cNvPr id="52228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50" y="3933826"/>
            <a:ext cx="6032500" cy="276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79338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DA6A8F-C71D-4D16-A906-745680BB3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5DB87E-1EE3-400B-A766-BD7FC3725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1800" dirty="0"/>
              <a:t>这里，设</a:t>
            </a:r>
            <a:r>
              <a:rPr lang="en-US" altLang="zh-CN" sz="1800" dirty="0"/>
              <a:t>N1=4000</a:t>
            </a:r>
            <a:r>
              <a:rPr lang="zh-CN" altLang="zh-CN" sz="1800" dirty="0"/>
              <a:t>，则</a:t>
            </a:r>
            <a:r>
              <a:rPr lang="en-US" altLang="zh-CN" sz="1800" dirty="0"/>
              <a:t>N2=250</a:t>
            </a:r>
            <a:r>
              <a:rPr lang="zh-CN" altLang="zh-CN" sz="1800" dirty="0"/>
              <a:t>。采用方式</a:t>
            </a:r>
            <a:r>
              <a:rPr lang="en-US" altLang="zh-CN" sz="1800" dirty="0"/>
              <a:t>3</a:t>
            </a:r>
            <a:r>
              <a:rPr lang="zh-CN" altLang="zh-CN" sz="1800" dirty="0"/>
              <a:t>计数，初始化程序如下：</a:t>
            </a:r>
          </a:p>
          <a:p>
            <a:r>
              <a:rPr lang="en-US" altLang="zh-CN" sz="1800" dirty="0"/>
              <a:t>MOV	DX, 203H 		;203H</a:t>
            </a:r>
            <a:r>
              <a:rPr lang="zh-CN" altLang="zh-CN" sz="1800" dirty="0"/>
              <a:t>为控制端口</a:t>
            </a:r>
          </a:p>
          <a:p>
            <a:r>
              <a:rPr lang="en-US" altLang="zh-CN" sz="1800" dirty="0"/>
              <a:t>MOV	AL, 00110101B	;D7</a:t>
            </a:r>
            <a:r>
              <a:rPr lang="zh-CN" altLang="zh-CN" sz="1800" dirty="0"/>
              <a:t>、</a:t>
            </a:r>
            <a:r>
              <a:rPr lang="en-US" altLang="zh-CN" sz="1800" dirty="0"/>
              <a:t>D6=00B</a:t>
            </a:r>
            <a:r>
              <a:rPr lang="zh-CN" altLang="zh-CN" sz="1800" dirty="0"/>
              <a:t>表示计数器</a:t>
            </a:r>
            <a:r>
              <a:rPr lang="en-US" altLang="zh-CN" sz="1800" dirty="0"/>
              <a:t>0</a:t>
            </a:r>
            <a:r>
              <a:rPr lang="zh-CN" altLang="zh-CN" sz="1800" dirty="0"/>
              <a:t>；</a:t>
            </a:r>
            <a:r>
              <a:rPr lang="en-US" altLang="zh-CN" sz="1800" dirty="0"/>
              <a:t>D5</a:t>
            </a:r>
            <a:r>
              <a:rPr lang="zh-CN" altLang="zh-CN" sz="1800" dirty="0"/>
              <a:t>、</a:t>
            </a:r>
            <a:r>
              <a:rPr lang="en-US" altLang="zh-CN" sz="1800" dirty="0"/>
              <a:t>D4=11B</a:t>
            </a:r>
            <a:r>
              <a:rPr lang="zh-CN" altLang="zh-CN" sz="1800" dirty="0"/>
              <a:t>使用</a:t>
            </a:r>
            <a:r>
              <a:rPr lang="en-US" altLang="zh-CN" sz="1800" dirty="0"/>
              <a:t>16</a:t>
            </a:r>
            <a:r>
              <a:rPr lang="zh-CN" altLang="zh-CN" sz="1800" dirty="0"/>
              <a:t>位计数值；</a:t>
            </a:r>
            <a:r>
              <a:rPr lang="en-US" altLang="zh-CN" sz="1800" dirty="0"/>
              <a:t>D3</a:t>
            </a:r>
            <a:r>
              <a:rPr lang="zh-CN" altLang="zh-CN" sz="1800" dirty="0"/>
              <a:t>、</a:t>
            </a:r>
            <a:r>
              <a:rPr lang="en-US" altLang="zh-CN" sz="1800" dirty="0"/>
              <a:t>D2</a:t>
            </a:r>
            <a:r>
              <a:rPr lang="zh-CN" altLang="zh-CN" sz="1800" dirty="0"/>
              <a:t>、</a:t>
            </a:r>
            <a:r>
              <a:rPr lang="en-US" altLang="zh-CN" sz="1800" dirty="0"/>
              <a:t>D1=011B</a:t>
            </a:r>
            <a:r>
              <a:rPr lang="zh-CN" altLang="zh-CN" sz="1800" dirty="0"/>
              <a:t>表示方式</a:t>
            </a:r>
            <a:r>
              <a:rPr lang="en-US" altLang="zh-CN" sz="1800" dirty="0"/>
              <a:t>3</a:t>
            </a:r>
            <a:r>
              <a:rPr lang="zh-CN" altLang="zh-CN" sz="1800" dirty="0"/>
              <a:t>；</a:t>
            </a:r>
            <a:r>
              <a:rPr lang="en-US" altLang="zh-CN" sz="1800" dirty="0"/>
              <a:t>D0=1</a:t>
            </a:r>
            <a:r>
              <a:rPr lang="zh-CN" altLang="zh-CN" sz="1800" dirty="0"/>
              <a:t>表示使用</a:t>
            </a:r>
            <a:r>
              <a:rPr lang="en-US" altLang="zh-CN" sz="1800" dirty="0"/>
              <a:t>BCD</a:t>
            </a:r>
            <a:r>
              <a:rPr lang="zh-CN" altLang="zh-CN" sz="1800" dirty="0"/>
              <a:t>计数</a:t>
            </a:r>
          </a:p>
          <a:p>
            <a:r>
              <a:rPr lang="en-US" altLang="zh-CN" sz="1800" dirty="0"/>
              <a:t>OUT	DX, AL			;</a:t>
            </a:r>
            <a:r>
              <a:rPr lang="zh-CN" altLang="zh-CN" sz="1800" dirty="0"/>
              <a:t>写入计数器</a:t>
            </a:r>
            <a:r>
              <a:rPr lang="en-US" altLang="zh-CN" sz="1800" dirty="0"/>
              <a:t>0</a:t>
            </a:r>
            <a:r>
              <a:rPr lang="zh-CN" altLang="zh-CN" sz="1800" dirty="0"/>
              <a:t>的方式控制字</a:t>
            </a:r>
          </a:p>
          <a:p>
            <a:r>
              <a:rPr lang="en-US" altLang="zh-CN" sz="1800" dirty="0"/>
              <a:t>MOV	AL, 01110101B	;D7D6=01B</a:t>
            </a:r>
            <a:r>
              <a:rPr lang="zh-CN" altLang="zh-CN" sz="1800" dirty="0"/>
              <a:t>表示计数器</a:t>
            </a:r>
            <a:r>
              <a:rPr lang="en-US" altLang="zh-CN" sz="1800" dirty="0"/>
              <a:t>1</a:t>
            </a:r>
            <a:endParaRPr lang="zh-CN" altLang="zh-CN" sz="1800" dirty="0"/>
          </a:p>
          <a:p>
            <a:r>
              <a:rPr lang="en-US" altLang="zh-CN" sz="1800" dirty="0"/>
              <a:t>OUT	DX, AL			;</a:t>
            </a:r>
            <a:r>
              <a:rPr lang="zh-CN" altLang="zh-CN" sz="1800" dirty="0"/>
              <a:t>写入计数器</a:t>
            </a:r>
            <a:r>
              <a:rPr lang="en-US" altLang="zh-CN" sz="1800" dirty="0"/>
              <a:t>1</a:t>
            </a:r>
            <a:r>
              <a:rPr lang="zh-CN" altLang="zh-CN" sz="1800" dirty="0"/>
              <a:t>的方式控制字</a:t>
            </a:r>
          </a:p>
          <a:p>
            <a:r>
              <a:rPr lang="en-US" altLang="zh-CN" sz="1800" dirty="0"/>
              <a:t>MOV	DX, 200H		;200H</a:t>
            </a:r>
            <a:r>
              <a:rPr lang="zh-CN" altLang="zh-CN" sz="1800" dirty="0"/>
              <a:t>为计数器</a:t>
            </a:r>
            <a:r>
              <a:rPr lang="en-US" altLang="zh-CN" sz="1800" dirty="0"/>
              <a:t>0</a:t>
            </a:r>
            <a:r>
              <a:rPr lang="zh-CN" altLang="zh-CN" sz="1800" dirty="0"/>
              <a:t>所使用的端口</a:t>
            </a:r>
          </a:p>
          <a:p>
            <a:r>
              <a:rPr lang="en-US" altLang="zh-CN" sz="1800" dirty="0"/>
              <a:t>MOV	AL, 00H			;4000</a:t>
            </a:r>
            <a:r>
              <a:rPr lang="zh-CN" altLang="zh-CN" sz="1800" dirty="0"/>
              <a:t>的</a:t>
            </a:r>
            <a:r>
              <a:rPr lang="en-US" altLang="zh-CN" sz="1800" dirty="0"/>
              <a:t>BCD</a:t>
            </a:r>
            <a:r>
              <a:rPr lang="zh-CN" altLang="zh-CN" sz="1800" dirty="0"/>
              <a:t>码为</a:t>
            </a:r>
            <a:r>
              <a:rPr lang="en-US" altLang="zh-CN" sz="1800" dirty="0"/>
              <a:t>4000H</a:t>
            </a:r>
            <a:r>
              <a:rPr lang="zh-CN" altLang="zh-CN" sz="1800" dirty="0"/>
              <a:t>，取低</a:t>
            </a:r>
            <a:r>
              <a:rPr lang="en-US" altLang="zh-CN" sz="1800" dirty="0"/>
              <a:t>8</a:t>
            </a:r>
            <a:r>
              <a:rPr lang="zh-CN" altLang="zh-CN" sz="1800" dirty="0"/>
              <a:t>位</a:t>
            </a:r>
          </a:p>
          <a:p>
            <a:r>
              <a:rPr lang="en-US" altLang="zh-CN" sz="1800" dirty="0"/>
              <a:t>OUT	DX, AL			;</a:t>
            </a:r>
            <a:r>
              <a:rPr lang="zh-CN" altLang="zh-CN" sz="1800" dirty="0"/>
              <a:t>写入计数初值的低</a:t>
            </a:r>
            <a:r>
              <a:rPr lang="en-US" altLang="zh-CN" sz="1800" dirty="0"/>
              <a:t>8</a:t>
            </a:r>
            <a:r>
              <a:rPr lang="zh-CN" altLang="zh-CN" sz="1800" dirty="0"/>
              <a:t>位到计数器</a:t>
            </a:r>
            <a:r>
              <a:rPr lang="en-US" altLang="zh-CN" sz="1800" dirty="0"/>
              <a:t>0</a:t>
            </a:r>
            <a:endParaRPr lang="zh-CN" altLang="zh-CN" sz="1800" dirty="0"/>
          </a:p>
          <a:p>
            <a:r>
              <a:rPr lang="en-US" altLang="zh-CN" sz="1800" dirty="0"/>
              <a:t>MOV	AL, 40H			;4000</a:t>
            </a:r>
            <a:r>
              <a:rPr lang="zh-CN" altLang="zh-CN" sz="1800" dirty="0"/>
              <a:t>的</a:t>
            </a:r>
            <a:r>
              <a:rPr lang="en-US" altLang="zh-CN" sz="1800" dirty="0"/>
              <a:t>BCD</a:t>
            </a:r>
            <a:r>
              <a:rPr lang="zh-CN" altLang="zh-CN" sz="1800" dirty="0"/>
              <a:t>码为</a:t>
            </a:r>
            <a:r>
              <a:rPr lang="en-US" altLang="zh-CN" sz="1800" dirty="0"/>
              <a:t>4000H</a:t>
            </a:r>
            <a:r>
              <a:rPr lang="zh-CN" altLang="zh-CN" sz="1800" dirty="0"/>
              <a:t>，取高</a:t>
            </a:r>
            <a:r>
              <a:rPr lang="en-US" altLang="zh-CN" sz="1800" dirty="0"/>
              <a:t>8</a:t>
            </a:r>
            <a:r>
              <a:rPr lang="zh-CN" altLang="zh-CN" sz="1800" dirty="0"/>
              <a:t>位</a:t>
            </a:r>
          </a:p>
          <a:p>
            <a:r>
              <a:rPr lang="en-US" altLang="zh-CN" sz="1800" dirty="0"/>
              <a:t>OUT	DX, AL			;</a:t>
            </a:r>
            <a:r>
              <a:rPr lang="zh-CN" altLang="zh-CN" sz="1800" dirty="0"/>
              <a:t>写入计数初值的高</a:t>
            </a:r>
            <a:r>
              <a:rPr lang="en-US" altLang="zh-CN" sz="1800" dirty="0"/>
              <a:t>8</a:t>
            </a:r>
            <a:r>
              <a:rPr lang="zh-CN" altLang="zh-CN" sz="1800" dirty="0"/>
              <a:t>位到计数器</a:t>
            </a:r>
            <a:r>
              <a:rPr lang="en-US" altLang="zh-CN" sz="1800" dirty="0"/>
              <a:t>0</a:t>
            </a:r>
            <a:endParaRPr lang="zh-CN" altLang="zh-CN" sz="1800" dirty="0"/>
          </a:p>
          <a:p>
            <a:r>
              <a:rPr lang="en-US" altLang="zh-CN" sz="1800" dirty="0"/>
              <a:t>MOV	DX, 201H 		;201H</a:t>
            </a:r>
            <a:r>
              <a:rPr lang="zh-CN" altLang="zh-CN" sz="1800" dirty="0"/>
              <a:t>为计数器</a:t>
            </a:r>
            <a:r>
              <a:rPr lang="en-US" altLang="zh-CN" sz="1800" dirty="0"/>
              <a:t>1</a:t>
            </a:r>
            <a:r>
              <a:rPr lang="zh-CN" altLang="zh-CN" sz="1800" dirty="0"/>
              <a:t>所使用的端口</a:t>
            </a:r>
          </a:p>
          <a:p>
            <a:r>
              <a:rPr lang="en-US" altLang="zh-CN" sz="1800" dirty="0"/>
              <a:t>MOV	AL, 50H			;250</a:t>
            </a:r>
            <a:r>
              <a:rPr lang="zh-CN" altLang="zh-CN" sz="1800" dirty="0"/>
              <a:t>的</a:t>
            </a:r>
            <a:r>
              <a:rPr lang="en-US" altLang="zh-CN" sz="1800" dirty="0"/>
              <a:t>BCD</a:t>
            </a:r>
            <a:r>
              <a:rPr lang="zh-CN" altLang="zh-CN" sz="1800" dirty="0"/>
              <a:t>码为</a:t>
            </a:r>
            <a:r>
              <a:rPr lang="en-US" altLang="zh-CN" sz="1800" dirty="0"/>
              <a:t>0250H</a:t>
            </a:r>
            <a:r>
              <a:rPr lang="zh-CN" altLang="zh-CN" sz="1800" dirty="0"/>
              <a:t>，取低</a:t>
            </a:r>
            <a:r>
              <a:rPr lang="en-US" altLang="zh-CN" sz="1800" dirty="0"/>
              <a:t>8</a:t>
            </a:r>
            <a:r>
              <a:rPr lang="zh-CN" altLang="zh-CN" sz="1800" dirty="0"/>
              <a:t>位</a:t>
            </a:r>
          </a:p>
          <a:p>
            <a:r>
              <a:rPr lang="en-US" altLang="zh-CN" sz="1800" dirty="0"/>
              <a:t>OUT	DX, AL			;</a:t>
            </a:r>
            <a:r>
              <a:rPr lang="zh-CN" altLang="zh-CN" sz="1800" dirty="0"/>
              <a:t>写入计数初值的低</a:t>
            </a:r>
            <a:r>
              <a:rPr lang="en-US" altLang="zh-CN" sz="1800" dirty="0"/>
              <a:t>8</a:t>
            </a:r>
            <a:r>
              <a:rPr lang="zh-CN" altLang="zh-CN" sz="1800" dirty="0"/>
              <a:t>位到计数器</a:t>
            </a:r>
            <a:r>
              <a:rPr lang="en-US" altLang="zh-CN" sz="1800" dirty="0"/>
              <a:t>1</a:t>
            </a:r>
            <a:endParaRPr lang="zh-CN" altLang="zh-CN" sz="1800" dirty="0"/>
          </a:p>
          <a:p>
            <a:r>
              <a:rPr lang="en-US" altLang="zh-CN" sz="1800" dirty="0"/>
              <a:t>MOV	AL, 02H 		;250</a:t>
            </a:r>
            <a:r>
              <a:rPr lang="zh-CN" altLang="zh-CN" sz="1800" dirty="0"/>
              <a:t>的</a:t>
            </a:r>
            <a:r>
              <a:rPr lang="en-US" altLang="zh-CN" sz="1800" dirty="0"/>
              <a:t>BCD</a:t>
            </a:r>
            <a:r>
              <a:rPr lang="zh-CN" altLang="zh-CN" sz="1800" dirty="0"/>
              <a:t>码为</a:t>
            </a:r>
            <a:r>
              <a:rPr lang="en-US" altLang="zh-CN" sz="1800" dirty="0"/>
              <a:t>0250H</a:t>
            </a:r>
            <a:r>
              <a:rPr lang="zh-CN" altLang="zh-CN" sz="1800" dirty="0"/>
              <a:t>，取高</a:t>
            </a:r>
            <a:r>
              <a:rPr lang="en-US" altLang="zh-CN" sz="1800" dirty="0"/>
              <a:t>8</a:t>
            </a:r>
            <a:r>
              <a:rPr lang="zh-CN" altLang="zh-CN" sz="1800" dirty="0"/>
              <a:t>位</a:t>
            </a:r>
          </a:p>
          <a:p>
            <a:r>
              <a:rPr lang="en-US" altLang="zh-CN" sz="1800" dirty="0"/>
              <a:t>OUT	DX, AL 			;</a:t>
            </a:r>
            <a:r>
              <a:rPr lang="zh-CN" altLang="zh-CN" sz="1800" dirty="0"/>
              <a:t>写入计数初值的高</a:t>
            </a:r>
            <a:r>
              <a:rPr lang="en-US" altLang="zh-CN" sz="1800" dirty="0"/>
              <a:t>8</a:t>
            </a:r>
            <a:r>
              <a:rPr lang="zh-CN" altLang="zh-CN" sz="1800" dirty="0"/>
              <a:t>位到计数器</a:t>
            </a:r>
            <a:r>
              <a:rPr lang="en-US" altLang="zh-CN" sz="1800" dirty="0"/>
              <a:t>1</a:t>
            </a:r>
            <a:endParaRPr lang="zh-CN" altLang="zh-CN" sz="1800" dirty="0"/>
          </a:p>
          <a:p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7750378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标题 1"/>
          <p:cNvSpPr>
            <a:spLocks noGrp="1"/>
          </p:cNvSpPr>
          <p:nvPr>
            <p:ph type="title"/>
          </p:nvPr>
        </p:nvSpPr>
        <p:spPr>
          <a:xfrm>
            <a:off x="2495550" y="274638"/>
            <a:ext cx="7715250" cy="850900"/>
          </a:xfrm>
        </p:spPr>
        <p:txBody>
          <a:bodyPr/>
          <a:lstStyle/>
          <a:p>
            <a:r>
              <a:rPr lang="en-US" altLang="zh-CN"/>
              <a:t>8.2 </a:t>
            </a:r>
            <a:r>
              <a:rPr lang="zh-CN" altLang="en-US"/>
              <a:t>定时与计数技术</a:t>
            </a:r>
          </a:p>
        </p:txBody>
      </p:sp>
      <p:sp>
        <p:nvSpPr>
          <p:cNvPr id="53251" name="内容占位符 2"/>
          <p:cNvSpPr>
            <a:spLocks noGrp="1"/>
          </p:cNvSpPr>
          <p:nvPr>
            <p:ph idx="1"/>
          </p:nvPr>
        </p:nvSpPr>
        <p:spPr>
          <a:xfrm>
            <a:off x="695400" y="1130425"/>
            <a:ext cx="10873208" cy="4813300"/>
          </a:xfrm>
        </p:spPr>
        <p:txBody>
          <a:bodyPr/>
          <a:lstStyle/>
          <a:p>
            <a:r>
              <a:rPr lang="en-US" altLang="zh-CN" dirty="0"/>
              <a:t>8253</a:t>
            </a:r>
            <a:r>
              <a:rPr lang="zh-CN" altLang="en-US" dirty="0"/>
              <a:t>的应用</a:t>
            </a:r>
            <a:endParaRPr lang="en-US" altLang="zh-CN" dirty="0"/>
          </a:p>
          <a:p>
            <a:pPr lvl="1"/>
            <a:r>
              <a:rPr lang="en-US" altLang="zh-CN" dirty="0"/>
              <a:t>8253</a:t>
            </a:r>
            <a:r>
              <a:rPr lang="zh-CN" altLang="en-US" dirty="0"/>
              <a:t>和</a:t>
            </a:r>
            <a:r>
              <a:rPr lang="en-US" altLang="zh-CN" dirty="0"/>
              <a:t>8254</a:t>
            </a:r>
            <a:r>
              <a:rPr lang="zh-CN" altLang="en-US" dirty="0"/>
              <a:t>功能基本相同，</a:t>
            </a:r>
            <a:r>
              <a:rPr lang="en-US" altLang="zh-CN" dirty="0"/>
              <a:t>8253</a:t>
            </a:r>
            <a:r>
              <a:rPr lang="zh-CN" altLang="en-US" dirty="0"/>
              <a:t>没有读回控制的功能。</a:t>
            </a:r>
          </a:p>
        </p:txBody>
      </p:sp>
      <p:pic>
        <p:nvPicPr>
          <p:cNvPr id="53252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3068638"/>
            <a:ext cx="8458200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8402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标题 1"/>
          <p:cNvSpPr>
            <a:spLocks noGrp="1"/>
          </p:cNvSpPr>
          <p:nvPr>
            <p:ph type="title"/>
          </p:nvPr>
        </p:nvSpPr>
        <p:spPr>
          <a:xfrm>
            <a:off x="2495550" y="274638"/>
            <a:ext cx="7715250" cy="850900"/>
          </a:xfrm>
        </p:spPr>
        <p:txBody>
          <a:bodyPr/>
          <a:lstStyle/>
          <a:p>
            <a:r>
              <a:rPr lang="en-US" altLang="zh-CN"/>
              <a:t>8.2 </a:t>
            </a:r>
            <a:r>
              <a:rPr lang="zh-CN" altLang="en-US"/>
              <a:t>定时与计数技术</a:t>
            </a:r>
          </a:p>
        </p:txBody>
      </p:sp>
      <p:sp>
        <p:nvSpPr>
          <p:cNvPr id="54275" name="内容占位符 2"/>
          <p:cNvSpPr>
            <a:spLocks noGrp="1"/>
          </p:cNvSpPr>
          <p:nvPr>
            <p:ph idx="1"/>
          </p:nvPr>
        </p:nvSpPr>
        <p:spPr>
          <a:xfrm>
            <a:off x="335360" y="980728"/>
            <a:ext cx="11377264" cy="5256560"/>
          </a:xfrm>
        </p:spPr>
        <p:txBody>
          <a:bodyPr/>
          <a:lstStyle/>
          <a:p>
            <a:r>
              <a:rPr lang="en-US" altLang="zh-CN" dirty="0"/>
              <a:t>8253</a:t>
            </a:r>
            <a:r>
              <a:rPr lang="zh-CN" altLang="en-US" dirty="0"/>
              <a:t>的应用</a:t>
            </a:r>
            <a:endParaRPr lang="en-US" altLang="zh-CN" dirty="0"/>
          </a:p>
          <a:p>
            <a:pPr lvl="1" algn="just"/>
            <a:r>
              <a:rPr lang="zh-CN" altLang="en-US" dirty="0"/>
              <a:t>计数器</a:t>
            </a:r>
            <a:r>
              <a:rPr lang="en-US" altLang="zh-CN" dirty="0"/>
              <a:t>0</a:t>
            </a:r>
            <a:r>
              <a:rPr lang="zh-CN" altLang="en-US" dirty="0"/>
              <a:t>：</a:t>
            </a:r>
            <a:r>
              <a:rPr lang="zh-CN" altLang="en-US" dirty="0">
                <a:solidFill>
                  <a:srgbClr val="FF0000"/>
                </a:solidFill>
              </a:rPr>
              <a:t>为系统中的时钟提供时间基准。</a:t>
            </a:r>
            <a:r>
              <a:rPr lang="en-US" altLang="zh-CN" dirty="0"/>
              <a:t>OUT0</a:t>
            </a:r>
            <a:r>
              <a:rPr lang="zh-CN" altLang="en-US" dirty="0"/>
              <a:t>输出脉冲频率为</a:t>
            </a:r>
            <a:r>
              <a:rPr lang="en-US" altLang="zh-CN" dirty="0"/>
              <a:t>1.19318 MHz/65536=18.2Hz</a:t>
            </a:r>
            <a:r>
              <a:rPr lang="zh-CN" altLang="en-US" dirty="0"/>
              <a:t>的方波。将此信号连接到</a:t>
            </a:r>
            <a:r>
              <a:rPr lang="en-US" altLang="zh-CN" dirty="0"/>
              <a:t>8259A</a:t>
            </a:r>
            <a:r>
              <a:rPr lang="zh-CN" altLang="en-US" dirty="0"/>
              <a:t>的</a:t>
            </a:r>
            <a:r>
              <a:rPr lang="en-US" altLang="zh-CN" dirty="0"/>
              <a:t>IRQ0</a:t>
            </a:r>
            <a:r>
              <a:rPr lang="zh-CN" altLang="en-US" dirty="0"/>
              <a:t>端，大约每隔</a:t>
            </a:r>
            <a:r>
              <a:rPr lang="en-US" altLang="zh-CN" dirty="0"/>
              <a:t>55ms</a:t>
            </a:r>
            <a:r>
              <a:rPr lang="zh-CN" altLang="en-US" dirty="0"/>
              <a:t>产生一次时钟中断，即每秒产生</a:t>
            </a:r>
            <a:r>
              <a:rPr lang="en-US" altLang="zh-CN" dirty="0"/>
              <a:t>18.2</a:t>
            </a:r>
            <a:r>
              <a:rPr lang="zh-CN" altLang="en-US" dirty="0"/>
              <a:t>次时钟中断请求。用于系统实时时钟和磁盘驱动器的电动机定时。</a:t>
            </a:r>
            <a:endParaRPr lang="en-US" altLang="zh-CN" dirty="0"/>
          </a:p>
          <a:p>
            <a:pPr lvl="1" algn="just"/>
            <a:r>
              <a:rPr lang="zh-CN" altLang="en-US" dirty="0"/>
              <a:t>计数器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zh-CN" altLang="en-US" dirty="0">
                <a:solidFill>
                  <a:srgbClr val="FF0000"/>
                </a:solidFill>
              </a:rPr>
              <a:t>产生动态</a:t>
            </a:r>
            <a:r>
              <a:rPr lang="en-US" altLang="zh-CN" dirty="0">
                <a:solidFill>
                  <a:srgbClr val="FF0000"/>
                </a:solidFill>
              </a:rPr>
              <a:t>RAM</a:t>
            </a:r>
            <a:r>
              <a:rPr lang="zh-CN" altLang="en-US" dirty="0">
                <a:solidFill>
                  <a:srgbClr val="FF0000"/>
                </a:solidFill>
              </a:rPr>
              <a:t>的刷新定时信号。</a:t>
            </a:r>
            <a:r>
              <a:rPr lang="zh-CN" altLang="en-US" dirty="0"/>
              <a:t>计数器初值为</a:t>
            </a:r>
            <a:r>
              <a:rPr lang="en-US" altLang="zh-CN" dirty="0"/>
              <a:t>18</a:t>
            </a:r>
            <a:r>
              <a:rPr lang="zh-CN" altLang="en-US" dirty="0"/>
              <a:t>，这样</a:t>
            </a:r>
            <a:r>
              <a:rPr lang="en-US" altLang="zh-CN" dirty="0"/>
              <a:t>OUT1</a:t>
            </a:r>
            <a:r>
              <a:rPr lang="zh-CN" altLang="en-US" dirty="0"/>
              <a:t>端输出脉冲的频率为</a:t>
            </a:r>
            <a:r>
              <a:rPr lang="en-US" altLang="zh-CN" dirty="0"/>
              <a:t>1.19318MHz/18= 66.2878kHz</a:t>
            </a:r>
            <a:r>
              <a:rPr lang="zh-CN" altLang="en-US" dirty="0"/>
              <a:t>，周期</a:t>
            </a:r>
            <a:r>
              <a:rPr lang="en-US" altLang="zh-CN" dirty="0"/>
              <a:t>15.12us</a:t>
            </a:r>
            <a:r>
              <a:rPr lang="zh-CN" altLang="en-US" dirty="0"/>
              <a:t>，满足刷新定时信号要求。</a:t>
            </a:r>
            <a:endParaRPr lang="en-US" altLang="zh-CN" dirty="0"/>
          </a:p>
          <a:p>
            <a:pPr lvl="1" algn="just"/>
            <a:r>
              <a:rPr lang="zh-CN" altLang="en-US" dirty="0"/>
              <a:t>计数器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r>
              <a:rPr lang="zh-CN" altLang="en-US" dirty="0">
                <a:solidFill>
                  <a:srgbClr val="FF0000"/>
                </a:solidFill>
              </a:rPr>
              <a:t>用作扬声器的发声源。</a:t>
            </a:r>
            <a:r>
              <a:rPr lang="zh-CN" altLang="en-US" dirty="0"/>
              <a:t>计数初值由程序决定，不同的初值得到不同的频率，频率又决定了扬声器音调。控制这两个参数便可使扬声器发出不同的声音。</a:t>
            </a:r>
          </a:p>
        </p:txBody>
      </p:sp>
    </p:spTree>
    <p:extLst>
      <p:ext uri="{BB962C8B-B14F-4D97-AF65-F5344CB8AC3E}">
        <p14:creationId xmlns:p14="http://schemas.microsoft.com/office/powerpoint/2010/main" val="987485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>
          <a:xfrm>
            <a:off x="2495550" y="274638"/>
            <a:ext cx="7715250" cy="850900"/>
          </a:xfrm>
        </p:spPr>
        <p:txBody>
          <a:bodyPr/>
          <a:lstStyle/>
          <a:p>
            <a:r>
              <a:rPr lang="en-US" altLang="zh-CN"/>
              <a:t>8.1 </a:t>
            </a:r>
            <a:r>
              <a:rPr lang="zh-CN" altLang="en-US"/>
              <a:t>串行接口及应用</a:t>
            </a:r>
          </a:p>
        </p:txBody>
      </p:sp>
      <p:sp>
        <p:nvSpPr>
          <p:cNvPr id="8195" name="内容占位符 2"/>
          <p:cNvSpPr>
            <a:spLocks noGrp="1"/>
          </p:cNvSpPr>
          <p:nvPr>
            <p:ph idx="1"/>
          </p:nvPr>
        </p:nvSpPr>
        <p:spPr>
          <a:xfrm>
            <a:off x="623392" y="1423988"/>
            <a:ext cx="11017224" cy="4813300"/>
          </a:xfrm>
        </p:spPr>
        <p:txBody>
          <a:bodyPr/>
          <a:lstStyle/>
          <a:p>
            <a:r>
              <a:rPr lang="zh-CN" altLang="en-US" dirty="0"/>
              <a:t>串行通信概念</a:t>
            </a:r>
            <a:endParaRPr lang="en-US" altLang="zh-CN" dirty="0"/>
          </a:p>
          <a:p>
            <a:pPr lvl="1"/>
            <a:r>
              <a:rPr lang="zh-CN" altLang="en-US" dirty="0"/>
              <a:t>数据发送方将并行数据转换成按照二进制数据位排列的</a:t>
            </a:r>
            <a:r>
              <a:rPr lang="zh-CN" altLang="en-US" dirty="0">
                <a:solidFill>
                  <a:srgbClr val="FF0000"/>
                </a:solidFill>
              </a:rPr>
              <a:t>串行形式的数据送到传输线上</a:t>
            </a:r>
            <a:r>
              <a:rPr lang="zh-CN" altLang="en-US" dirty="0"/>
              <a:t>。数据接收方的串行接口接收到这些二进制位后，再将它们</a:t>
            </a:r>
            <a:r>
              <a:rPr lang="zh-CN" altLang="en-US" dirty="0">
                <a:solidFill>
                  <a:srgbClr val="FF0000"/>
                </a:solidFill>
              </a:rPr>
              <a:t>转换成字节形式的并行数据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信息在一个方向上传输</a:t>
            </a:r>
            <a:r>
              <a:rPr lang="zh-CN" altLang="en-US" dirty="0">
                <a:solidFill>
                  <a:srgbClr val="FF0000"/>
                </a:solidFill>
              </a:rPr>
              <a:t>只占用一根通信线</a:t>
            </a:r>
            <a:r>
              <a:rPr lang="zh-CN" altLang="en-US" dirty="0"/>
              <a:t>，既作数据线，又作联络线。</a:t>
            </a:r>
          </a:p>
        </p:txBody>
      </p:sp>
      <p:pic>
        <p:nvPicPr>
          <p:cNvPr id="8196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1" y="4337050"/>
            <a:ext cx="7686675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55731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标题 1"/>
          <p:cNvSpPr>
            <a:spLocks noGrp="1"/>
          </p:cNvSpPr>
          <p:nvPr>
            <p:ph type="title"/>
          </p:nvPr>
        </p:nvSpPr>
        <p:spPr>
          <a:xfrm>
            <a:off x="2495550" y="274638"/>
            <a:ext cx="7715250" cy="850900"/>
          </a:xfrm>
        </p:spPr>
        <p:txBody>
          <a:bodyPr/>
          <a:lstStyle/>
          <a:p>
            <a:r>
              <a:rPr lang="en-US" altLang="zh-CN"/>
              <a:t>8.2 </a:t>
            </a:r>
            <a:r>
              <a:rPr lang="zh-CN" altLang="en-US"/>
              <a:t>定时与计数技术</a:t>
            </a:r>
          </a:p>
        </p:txBody>
      </p:sp>
      <p:sp>
        <p:nvSpPr>
          <p:cNvPr id="55299" name="内容占位符 2"/>
          <p:cNvSpPr>
            <a:spLocks noGrp="1"/>
          </p:cNvSpPr>
          <p:nvPr>
            <p:ph idx="1"/>
          </p:nvPr>
        </p:nvSpPr>
        <p:spPr>
          <a:xfrm>
            <a:off x="551384" y="980728"/>
            <a:ext cx="10369152" cy="4813300"/>
          </a:xfrm>
        </p:spPr>
        <p:txBody>
          <a:bodyPr/>
          <a:lstStyle/>
          <a:p>
            <a:r>
              <a:rPr lang="zh-CN" altLang="en-US" dirty="0"/>
              <a:t>实时钟芯片</a:t>
            </a:r>
            <a:endParaRPr lang="en-US" altLang="zh-CN" dirty="0"/>
          </a:p>
          <a:p>
            <a:pPr lvl="1"/>
            <a:r>
              <a:rPr lang="en-US" altLang="zh-CN" dirty="0"/>
              <a:t>MC146818RTC</a:t>
            </a:r>
            <a:endParaRPr lang="zh-CN" altLang="en-US" dirty="0"/>
          </a:p>
        </p:txBody>
      </p:sp>
      <p:pic>
        <p:nvPicPr>
          <p:cNvPr id="55300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6" y="1831628"/>
            <a:ext cx="6442075" cy="416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1164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标题 1"/>
          <p:cNvSpPr>
            <a:spLocks noGrp="1"/>
          </p:cNvSpPr>
          <p:nvPr>
            <p:ph type="title"/>
          </p:nvPr>
        </p:nvSpPr>
        <p:spPr>
          <a:xfrm>
            <a:off x="2495550" y="274638"/>
            <a:ext cx="7715250" cy="850900"/>
          </a:xfrm>
        </p:spPr>
        <p:txBody>
          <a:bodyPr/>
          <a:lstStyle/>
          <a:p>
            <a:r>
              <a:rPr lang="en-US" altLang="zh-CN"/>
              <a:t>8.3 </a:t>
            </a:r>
            <a:r>
              <a:rPr lang="zh-CN" altLang="en-US"/>
              <a:t>红外</a:t>
            </a:r>
          </a:p>
        </p:txBody>
      </p:sp>
      <p:sp>
        <p:nvSpPr>
          <p:cNvPr id="56323" name="内容占位符 2"/>
          <p:cNvSpPr>
            <a:spLocks noGrp="1"/>
          </p:cNvSpPr>
          <p:nvPr>
            <p:ph idx="1"/>
          </p:nvPr>
        </p:nvSpPr>
        <p:spPr>
          <a:xfrm>
            <a:off x="551384" y="1423988"/>
            <a:ext cx="11233248" cy="48133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0" dirty="0"/>
              <a:t>    </a:t>
            </a:r>
            <a:r>
              <a:rPr lang="zh-CN" altLang="en-US" b="0" dirty="0">
                <a:solidFill>
                  <a:srgbClr val="FF0000"/>
                </a:solidFill>
              </a:rPr>
              <a:t>光通信的一种，位于可见光之外的红外光区的电磁波。它可以实现数据的无线传输。</a:t>
            </a:r>
            <a:endParaRPr lang="en-US" altLang="zh-CN" b="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0" dirty="0"/>
              <a:t>特征：</a:t>
            </a:r>
            <a:endParaRPr lang="en-US" altLang="zh-CN" b="0" dirty="0"/>
          </a:p>
          <a:p>
            <a:pPr lvl="1" algn="just"/>
            <a:r>
              <a:rPr lang="zh-CN" altLang="en-US" dirty="0"/>
              <a:t>点对点的传输方式。</a:t>
            </a:r>
            <a:endParaRPr lang="en-US" altLang="zh-CN" dirty="0"/>
          </a:p>
          <a:p>
            <a:pPr lvl="1"/>
            <a:r>
              <a:rPr lang="zh-CN" altLang="en-US" dirty="0"/>
              <a:t>无线，不能远距离传输，要直线互相对准且中间不能有障碍物，即不能阻碍红外光线传播。</a:t>
            </a:r>
            <a:endParaRPr lang="en-US" altLang="zh-CN" dirty="0"/>
          </a:p>
          <a:p>
            <a:pPr lvl="1"/>
            <a:r>
              <a:rPr lang="zh-CN" altLang="en-US" dirty="0"/>
              <a:t>提供较高的传输速率。</a:t>
            </a:r>
            <a:endParaRPr lang="en-US" altLang="zh-CN" dirty="0"/>
          </a:p>
          <a:p>
            <a:pPr lvl="1"/>
            <a:r>
              <a:rPr lang="zh-CN" altLang="en-US" dirty="0"/>
              <a:t>一个红外通信系统包括三个基本部分：发射机、信道和接收机。</a:t>
            </a:r>
          </a:p>
        </p:txBody>
      </p:sp>
    </p:spTree>
    <p:extLst>
      <p:ext uri="{BB962C8B-B14F-4D97-AF65-F5344CB8AC3E}">
        <p14:creationId xmlns:p14="http://schemas.microsoft.com/office/powerpoint/2010/main" val="24564937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标题 1"/>
          <p:cNvSpPr>
            <a:spLocks noGrp="1"/>
          </p:cNvSpPr>
          <p:nvPr>
            <p:ph type="title"/>
          </p:nvPr>
        </p:nvSpPr>
        <p:spPr>
          <a:xfrm>
            <a:off x="2495550" y="274638"/>
            <a:ext cx="7715250" cy="850900"/>
          </a:xfrm>
        </p:spPr>
        <p:txBody>
          <a:bodyPr/>
          <a:lstStyle/>
          <a:p>
            <a:r>
              <a:rPr lang="en-US" altLang="zh-CN"/>
              <a:t>8.3 </a:t>
            </a:r>
            <a:r>
              <a:rPr lang="zh-CN" altLang="en-US"/>
              <a:t>红外</a:t>
            </a:r>
          </a:p>
        </p:txBody>
      </p:sp>
      <p:sp>
        <p:nvSpPr>
          <p:cNvPr id="57347" name="内容占位符 2"/>
          <p:cNvSpPr>
            <a:spLocks noGrp="1"/>
          </p:cNvSpPr>
          <p:nvPr>
            <p:ph idx="1"/>
          </p:nvPr>
        </p:nvSpPr>
        <p:spPr>
          <a:xfrm>
            <a:off x="551384" y="1095276"/>
            <a:ext cx="11089232" cy="4813300"/>
          </a:xfrm>
        </p:spPr>
        <p:txBody>
          <a:bodyPr/>
          <a:lstStyle/>
          <a:p>
            <a:r>
              <a:rPr lang="zh-CN" altLang="en-US" sz="2400" dirty="0"/>
              <a:t>按照红外传输的链路来说，分为定向视距链路、视距混合链路、非定向视距链路及漫（反）射链路。</a:t>
            </a:r>
          </a:p>
        </p:txBody>
      </p:sp>
      <p:pic>
        <p:nvPicPr>
          <p:cNvPr id="57348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872" y="1700808"/>
            <a:ext cx="4495800" cy="451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04388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标题 1"/>
          <p:cNvSpPr>
            <a:spLocks noGrp="1"/>
          </p:cNvSpPr>
          <p:nvPr>
            <p:ph type="title"/>
          </p:nvPr>
        </p:nvSpPr>
        <p:spPr>
          <a:xfrm>
            <a:off x="2495550" y="274638"/>
            <a:ext cx="7715250" cy="850900"/>
          </a:xfrm>
        </p:spPr>
        <p:txBody>
          <a:bodyPr/>
          <a:lstStyle/>
          <a:p>
            <a:r>
              <a:rPr lang="en-US" altLang="zh-CN"/>
              <a:t>8.3 </a:t>
            </a:r>
            <a:r>
              <a:rPr lang="zh-CN" altLang="en-US"/>
              <a:t>红外</a:t>
            </a:r>
          </a:p>
        </p:txBody>
      </p:sp>
      <p:sp>
        <p:nvSpPr>
          <p:cNvPr id="58371" name="内容占位符 2"/>
          <p:cNvSpPr>
            <a:spLocks noGrp="1"/>
          </p:cNvSpPr>
          <p:nvPr>
            <p:ph idx="1"/>
          </p:nvPr>
        </p:nvSpPr>
        <p:spPr>
          <a:xfrm>
            <a:off x="911424" y="1125538"/>
            <a:ext cx="9299376" cy="5111750"/>
          </a:xfrm>
        </p:spPr>
        <p:txBody>
          <a:bodyPr/>
          <a:lstStyle/>
          <a:p>
            <a:r>
              <a:rPr lang="en-US" altLang="zh-CN" b="0" dirty="0"/>
              <a:t>IrDA</a:t>
            </a:r>
            <a:r>
              <a:rPr lang="zh-CN" altLang="en-US" b="0" dirty="0"/>
              <a:t>协议分析</a:t>
            </a:r>
            <a:endParaRPr lang="en-US" altLang="zh-CN" b="0" dirty="0"/>
          </a:p>
          <a:p>
            <a:pPr lvl="1"/>
            <a:r>
              <a:rPr lang="zh-CN" altLang="en-US" dirty="0"/>
              <a:t>红外物理层协议</a:t>
            </a:r>
            <a:r>
              <a:rPr lang="en-US" altLang="zh-CN" dirty="0" err="1"/>
              <a:t>IrPHY</a:t>
            </a:r>
            <a:endParaRPr lang="en-US" altLang="zh-CN" dirty="0"/>
          </a:p>
          <a:p>
            <a:pPr lvl="1"/>
            <a:r>
              <a:rPr lang="zh-CN" altLang="en-US" dirty="0"/>
              <a:t>红外链路接入协议</a:t>
            </a:r>
            <a:r>
              <a:rPr lang="en-US" altLang="zh-CN" dirty="0" err="1"/>
              <a:t>IrLAP</a:t>
            </a:r>
            <a:endParaRPr lang="en-US" altLang="zh-CN" dirty="0"/>
          </a:p>
          <a:p>
            <a:pPr lvl="1"/>
            <a:r>
              <a:rPr lang="zh-CN" altLang="en-US" dirty="0"/>
              <a:t>红外链路管理协议</a:t>
            </a:r>
            <a:r>
              <a:rPr lang="en-US" altLang="zh-CN" dirty="0" err="1"/>
              <a:t>IrLMP</a:t>
            </a:r>
            <a:endParaRPr lang="en-US" altLang="zh-CN" dirty="0"/>
          </a:p>
          <a:p>
            <a:r>
              <a:rPr lang="en-US" altLang="zh-CN" b="0" dirty="0"/>
              <a:t>IrDA</a:t>
            </a:r>
            <a:r>
              <a:rPr lang="zh-CN" altLang="en-US" b="0" dirty="0"/>
              <a:t>建立连接的过程</a:t>
            </a:r>
            <a:endParaRPr lang="en-US" altLang="zh-CN" b="0" dirty="0"/>
          </a:p>
          <a:p>
            <a:pPr lvl="1"/>
            <a:r>
              <a:rPr lang="zh-CN" altLang="en-US" dirty="0"/>
              <a:t>设备发现和地址解析</a:t>
            </a:r>
            <a:endParaRPr lang="en-US" altLang="zh-CN" dirty="0"/>
          </a:p>
          <a:p>
            <a:pPr lvl="1"/>
            <a:r>
              <a:rPr lang="zh-CN" altLang="en-US" dirty="0"/>
              <a:t>链接建立</a:t>
            </a:r>
            <a:endParaRPr lang="en-US" altLang="zh-CN" dirty="0"/>
          </a:p>
          <a:p>
            <a:pPr lvl="1"/>
            <a:r>
              <a:rPr lang="zh-CN" altLang="en-US" dirty="0"/>
              <a:t>信息交换和链接复位</a:t>
            </a:r>
            <a:endParaRPr lang="en-US" altLang="zh-CN" dirty="0"/>
          </a:p>
          <a:p>
            <a:pPr lvl="1"/>
            <a:r>
              <a:rPr lang="zh-CN" altLang="en-US" dirty="0"/>
              <a:t>链接终止</a:t>
            </a:r>
          </a:p>
        </p:txBody>
      </p:sp>
    </p:spTree>
    <p:extLst>
      <p:ext uri="{BB962C8B-B14F-4D97-AF65-F5344CB8AC3E}">
        <p14:creationId xmlns:p14="http://schemas.microsoft.com/office/powerpoint/2010/main" val="39166751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标题 1"/>
          <p:cNvSpPr>
            <a:spLocks noGrp="1"/>
          </p:cNvSpPr>
          <p:nvPr>
            <p:ph type="title"/>
          </p:nvPr>
        </p:nvSpPr>
        <p:spPr>
          <a:xfrm>
            <a:off x="2495550" y="274638"/>
            <a:ext cx="7715250" cy="850900"/>
          </a:xfrm>
        </p:spPr>
        <p:txBody>
          <a:bodyPr/>
          <a:lstStyle/>
          <a:p>
            <a:r>
              <a:rPr lang="en-US" altLang="zh-CN"/>
              <a:t>8.4 Wi-Fi</a:t>
            </a:r>
            <a:endParaRPr lang="zh-CN" altLang="en-US"/>
          </a:p>
        </p:txBody>
      </p:sp>
      <p:sp>
        <p:nvSpPr>
          <p:cNvPr id="59395" name="内容占位符 2"/>
          <p:cNvSpPr>
            <a:spLocks noGrp="1"/>
          </p:cNvSpPr>
          <p:nvPr>
            <p:ph idx="1"/>
          </p:nvPr>
        </p:nvSpPr>
        <p:spPr>
          <a:xfrm>
            <a:off x="767408" y="1125538"/>
            <a:ext cx="10945216" cy="5111750"/>
          </a:xfrm>
        </p:spPr>
        <p:txBody>
          <a:bodyPr/>
          <a:lstStyle/>
          <a:p>
            <a:r>
              <a:rPr lang="en-US" altLang="zh-CN" dirty="0"/>
              <a:t>Wi-Fi</a:t>
            </a:r>
            <a:r>
              <a:rPr lang="zh-CN" altLang="en-US" dirty="0"/>
              <a:t>（</a:t>
            </a:r>
            <a:r>
              <a:rPr lang="en-US" altLang="zh-CN" b="0" dirty="0"/>
              <a:t>Wireless Fidelity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无线联网的技术，通过无线电波来为终端设备提供联网方案。属于无线局域网（</a:t>
            </a:r>
            <a:r>
              <a:rPr lang="en-US" altLang="zh-CN" dirty="0"/>
              <a:t>Wireless Local Area Network</a:t>
            </a:r>
            <a:r>
              <a:rPr lang="zh-CN" altLang="en-US" dirty="0"/>
              <a:t>，</a:t>
            </a:r>
            <a:r>
              <a:rPr lang="en-US" altLang="zh-CN" dirty="0"/>
              <a:t>WLAN</a:t>
            </a:r>
            <a:r>
              <a:rPr lang="zh-CN" altLang="en-US" dirty="0"/>
              <a:t>）的组成方式。</a:t>
            </a:r>
            <a:endParaRPr lang="en-US" altLang="zh-CN" dirty="0"/>
          </a:p>
          <a:p>
            <a:pPr lvl="1" algn="just"/>
            <a:r>
              <a:rPr lang="zh-CN" altLang="en-US" dirty="0"/>
              <a:t>通过一个无线路由器，在这个无线路由器的电波覆盖的有效范围都可以采用</a:t>
            </a:r>
            <a:r>
              <a:rPr lang="en-US" altLang="zh-CN" dirty="0"/>
              <a:t>Wi-Fi</a:t>
            </a:r>
            <a:r>
              <a:rPr lang="zh-CN" altLang="en-US" dirty="0"/>
              <a:t>连接方式进行联网，如果无线路由器连接了一条互联网线路，则此无线路由器又被称为“热点”。</a:t>
            </a:r>
            <a:endParaRPr lang="en-US" altLang="zh-CN" dirty="0"/>
          </a:p>
          <a:p>
            <a:pPr lvl="1" algn="just"/>
            <a:r>
              <a:rPr lang="zh-CN" altLang="en-US" dirty="0"/>
              <a:t>工作站（</a:t>
            </a:r>
            <a:r>
              <a:rPr lang="en-US" altLang="zh-CN" dirty="0"/>
              <a:t>Station</a:t>
            </a:r>
            <a:r>
              <a:rPr lang="zh-CN" altLang="en-US" dirty="0"/>
              <a:t>，</a:t>
            </a:r>
            <a:r>
              <a:rPr lang="en-US" altLang="zh-CN" dirty="0"/>
              <a:t>STA</a:t>
            </a:r>
            <a:r>
              <a:rPr lang="zh-CN" altLang="en-US" dirty="0"/>
              <a:t>）、无线介质（</a:t>
            </a:r>
            <a:r>
              <a:rPr lang="en-US" altLang="zh-CN" dirty="0"/>
              <a:t>Wireless Medium</a:t>
            </a:r>
            <a:r>
              <a:rPr lang="zh-CN" altLang="en-US" dirty="0"/>
              <a:t>，</a:t>
            </a:r>
            <a:r>
              <a:rPr lang="en-US" altLang="zh-CN" dirty="0"/>
              <a:t>WM</a:t>
            </a:r>
            <a:r>
              <a:rPr lang="zh-CN" altLang="en-US" dirty="0"/>
              <a:t>）、无线接入点（</a:t>
            </a:r>
            <a:r>
              <a:rPr lang="en-US" altLang="zh-CN" dirty="0"/>
              <a:t>Access Point</a:t>
            </a:r>
            <a:r>
              <a:rPr lang="zh-CN" altLang="en-US" dirty="0"/>
              <a:t>，</a:t>
            </a:r>
            <a:r>
              <a:rPr lang="en-US" altLang="zh-CN" dirty="0"/>
              <a:t>AP</a:t>
            </a:r>
            <a:r>
              <a:rPr lang="zh-CN" altLang="en-US" dirty="0"/>
              <a:t>）和主干分布式系统（</a:t>
            </a:r>
            <a:r>
              <a:rPr lang="en-US" altLang="zh-CN" dirty="0"/>
              <a:t>Distribution System</a:t>
            </a:r>
            <a:r>
              <a:rPr lang="zh-CN" altLang="en-US" dirty="0"/>
              <a:t>，</a:t>
            </a:r>
            <a:r>
              <a:rPr lang="en-US" altLang="zh-CN" dirty="0"/>
              <a:t>DS</a:t>
            </a:r>
            <a:r>
              <a:rPr lang="zh-CN" altLang="en-US" dirty="0"/>
              <a:t>）等几部分组成</a:t>
            </a:r>
          </a:p>
        </p:txBody>
      </p:sp>
    </p:spTree>
    <p:extLst>
      <p:ext uri="{BB962C8B-B14F-4D97-AF65-F5344CB8AC3E}">
        <p14:creationId xmlns:p14="http://schemas.microsoft.com/office/powerpoint/2010/main" val="42367574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标题 1"/>
          <p:cNvSpPr>
            <a:spLocks noGrp="1"/>
          </p:cNvSpPr>
          <p:nvPr>
            <p:ph type="title"/>
          </p:nvPr>
        </p:nvSpPr>
        <p:spPr>
          <a:xfrm>
            <a:off x="2495550" y="274638"/>
            <a:ext cx="7715250" cy="850900"/>
          </a:xfrm>
        </p:spPr>
        <p:txBody>
          <a:bodyPr/>
          <a:lstStyle/>
          <a:p>
            <a:r>
              <a:rPr lang="en-US" altLang="zh-CN"/>
              <a:t>8.4 Wi-Fi</a:t>
            </a:r>
            <a:endParaRPr lang="zh-CN" altLang="en-US"/>
          </a:p>
        </p:txBody>
      </p:sp>
      <p:sp>
        <p:nvSpPr>
          <p:cNvPr id="60419" name="内容占位符 2"/>
          <p:cNvSpPr>
            <a:spLocks noGrp="1"/>
          </p:cNvSpPr>
          <p:nvPr>
            <p:ph idx="1"/>
          </p:nvPr>
        </p:nvSpPr>
        <p:spPr>
          <a:xfrm>
            <a:off x="479376" y="1125538"/>
            <a:ext cx="11305256" cy="5111750"/>
          </a:xfrm>
        </p:spPr>
        <p:txBody>
          <a:bodyPr/>
          <a:lstStyle/>
          <a:p>
            <a:r>
              <a:rPr lang="en-US" altLang="zh-CN" dirty="0"/>
              <a:t>WLAN</a:t>
            </a:r>
            <a:r>
              <a:rPr lang="zh-CN" altLang="en-US" dirty="0"/>
              <a:t>组成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工作站（</a:t>
            </a:r>
            <a:r>
              <a:rPr lang="en-US" altLang="zh-CN" dirty="0">
                <a:solidFill>
                  <a:srgbClr val="FF0000"/>
                </a:solidFill>
              </a:rPr>
              <a:t>STA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r>
              <a:rPr lang="zh-CN" altLang="en-US" dirty="0"/>
              <a:t>：也被称为无线终端，是集成了无线网络设备的计算机或智能设备终端。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无线接入点（</a:t>
            </a:r>
            <a:r>
              <a:rPr lang="en-US" altLang="zh-CN" dirty="0">
                <a:solidFill>
                  <a:srgbClr val="FF0000"/>
                </a:solidFill>
              </a:rPr>
              <a:t>AP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r>
              <a:rPr lang="zh-CN" altLang="en-US" dirty="0"/>
              <a:t>：可以是无线接入点</a:t>
            </a:r>
            <a:r>
              <a:rPr lang="en-US" altLang="zh-CN" dirty="0"/>
              <a:t>AP</a:t>
            </a:r>
            <a:r>
              <a:rPr lang="zh-CN" altLang="en-US" dirty="0"/>
              <a:t>，也可以是无线路由器，主要负责连接所有无线工作站进行集中管理、收发无线信号实现数据交换、实现无线工作站和有线局域网之间的互连等工作，起到有线网络中交换机的作用。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无线介质（</a:t>
            </a:r>
            <a:r>
              <a:rPr lang="en-US" altLang="zh-CN" dirty="0">
                <a:solidFill>
                  <a:srgbClr val="FF0000"/>
                </a:solidFill>
              </a:rPr>
              <a:t>WM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r>
              <a:rPr lang="zh-CN" altLang="en-US" dirty="0"/>
              <a:t>：</a:t>
            </a:r>
            <a:r>
              <a:rPr lang="en-US" altLang="zh-CN" dirty="0"/>
              <a:t> STA </a:t>
            </a:r>
            <a:r>
              <a:rPr lang="zh-CN" altLang="en-US" dirty="0"/>
              <a:t>和</a:t>
            </a:r>
            <a:r>
              <a:rPr lang="en-US" altLang="zh-CN" dirty="0"/>
              <a:t>STA</a:t>
            </a:r>
            <a:r>
              <a:rPr lang="zh-CN" altLang="en-US" dirty="0"/>
              <a:t>、</a:t>
            </a:r>
            <a:r>
              <a:rPr lang="en-US" altLang="zh-CN" dirty="0"/>
              <a:t>STA </a:t>
            </a:r>
            <a:r>
              <a:rPr lang="zh-CN" altLang="en-US" dirty="0"/>
              <a:t>和</a:t>
            </a:r>
            <a:r>
              <a:rPr lang="en-US" altLang="zh-CN" dirty="0"/>
              <a:t>AP </a:t>
            </a:r>
            <a:r>
              <a:rPr lang="zh-CN" altLang="en-US" dirty="0"/>
              <a:t>之间通信时发送的无线电波的传输媒质。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主干分布式系统（</a:t>
            </a:r>
            <a:r>
              <a:rPr lang="en-US" altLang="zh-CN" dirty="0">
                <a:solidFill>
                  <a:srgbClr val="FF0000"/>
                </a:solidFill>
              </a:rPr>
              <a:t>DS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r>
              <a:rPr lang="zh-CN" altLang="en-US" dirty="0"/>
              <a:t>：分布式系统用来连接不同的</a:t>
            </a:r>
            <a:r>
              <a:rPr lang="en-US" altLang="zh-CN" dirty="0"/>
              <a:t>BSS</a:t>
            </a:r>
            <a:r>
              <a:rPr lang="zh-CN" altLang="en-US" dirty="0"/>
              <a:t>形成</a:t>
            </a:r>
            <a:r>
              <a:rPr lang="en-US" altLang="zh-CN" dirty="0"/>
              <a:t>ESA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8837097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标题 1"/>
          <p:cNvSpPr>
            <a:spLocks noGrp="1"/>
          </p:cNvSpPr>
          <p:nvPr>
            <p:ph type="title"/>
          </p:nvPr>
        </p:nvSpPr>
        <p:spPr>
          <a:xfrm>
            <a:off x="2495550" y="274638"/>
            <a:ext cx="7715250" cy="850900"/>
          </a:xfrm>
        </p:spPr>
        <p:txBody>
          <a:bodyPr/>
          <a:lstStyle/>
          <a:p>
            <a:r>
              <a:rPr lang="en-US" altLang="zh-CN"/>
              <a:t>8.4 Wi-Fi</a:t>
            </a:r>
            <a:endParaRPr lang="zh-CN" altLang="en-US"/>
          </a:p>
        </p:txBody>
      </p:sp>
      <p:sp>
        <p:nvSpPr>
          <p:cNvPr id="61443" name="内容占位符 2"/>
          <p:cNvSpPr>
            <a:spLocks noGrp="1"/>
          </p:cNvSpPr>
          <p:nvPr>
            <p:ph idx="1"/>
          </p:nvPr>
        </p:nvSpPr>
        <p:spPr>
          <a:xfrm>
            <a:off x="479376" y="1052736"/>
            <a:ext cx="11161239" cy="5184552"/>
          </a:xfrm>
        </p:spPr>
        <p:txBody>
          <a:bodyPr/>
          <a:lstStyle/>
          <a:p>
            <a:r>
              <a:rPr lang="en-US" altLang="zh-CN" dirty="0"/>
              <a:t>WLAN</a:t>
            </a:r>
            <a:r>
              <a:rPr lang="zh-CN" altLang="en-US" dirty="0"/>
              <a:t>结构</a:t>
            </a:r>
            <a:endParaRPr lang="en-US" altLang="zh-CN" dirty="0"/>
          </a:p>
          <a:p>
            <a:pPr lvl="1" algn="just"/>
            <a:r>
              <a:rPr lang="zh-CN" altLang="en-US" dirty="0"/>
              <a:t>无中心网络：又称</a:t>
            </a:r>
            <a:r>
              <a:rPr lang="en-US" altLang="zh-CN" dirty="0"/>
              <a:t>Ad-hoc</a:t>
            </a:r>
            <a:r>
              <a:rPr lang="zh-CN" altLang="en-US" dirty="0"/>
              <a:t>网络，用于多台无线工作站之间的直接通信。由一组具有无线网络设备的计算机组成，这些计算机具有相同的工作组名、密码和</a:t>
            </a:r>
            <a:r>
              <a:rPr lang="en-US" altLang="zh-CN" dirty="0"/>
              <a:t>SSID</a:t>
            </a:r>
            <a:r>
              <a:rPr lang="zh-CN" altLang="en-US" dirty="0"/>
              <a:t>，只要互相都在彼此的有效范围之内，任意两台或多台计算机都可以建立一个独立的局域网络。该网络不能接入有线网，是最简单的</a:t>
            </a:r>
            <a:r>
              <a:rPr lang="en-US" altLang="zh-CN" dirty="0"/>
              <a:t>WLAN </a:t>
            </a:r>
            <a:r>
              <a:rPr lang="zh-CN" altLang="en-US" dirty="0"/>
              <a:t>网络结构。</a:t>
            </a:r>
          </a:p>
        </p:txBody>
      </p:sp>
      <p:pic>
        <p:nvPicPr>
          <p:cNvPr id="6144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301" y="3940175"/>
            <a:ext cx="3317875" cy="280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13924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8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12" y="3212976"/>
            <a:ext cx="6013450" cy="282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6" name="标题 1"/>
          <p:cNvSpPr>
            <a:spLocks noGrp="1"/>
          </p:cNvSpPr>
          <p:nvPr>
            <p:ph type="title"/>
          </p:nvPr>
        </p:nvSpPr>
        <p:spPr>
          <a:xfrm>
            <a:off x="2495550" y="274638"/>
            <a:ext cx="7715250" cy="850900"/>
          </a:xfrm>
        </p:spPr>
        <p:txBody>
          <a:bodyPr/>
          <a:lstStyle/>
          <a:p>
            <a:r>
              <a:rPr lang="en-US" altLang="zh-CN"/>
              <a:t>8.4 Wi-Fi</a:t>
            </a:r>
            <a:endParaRPr lang="zh-CN" altLang="en-US"/>
          </a:p>
        </p:txBody>
      </p:sp>
      <p:sp>
        <p:nvSpPr>
          <p:cNvPr id="62467" name="内容占位符 2"/>
          <p:cNvSpPr>
            <a:spLocks noGrp="1"/>
          </p:cNvSpPr>
          <p:nvPr>
            <p:ph idx="1"/>
          </p:nvPr>
        </p:nvSpPr>
        <p:spPr>
          <a:xfrm>
            <a:off x="263352" y="980728"/>
            <a:ext cx="11449272" cy="4813300"/>
          </a:xfrm>
        </p:spPr>
        <p:txBody>
          <a:bodyPr/>
          <a:lstStyle/>
          <a:p>
            <a:r>
              <a:rPr lang="en-US" altLang="zh-CN" b="0" dirty="0"/>
              <a:t>WLAN</a:t>
            </a:r>
            <a:r>
              <a:rPr lang="zh-CN" altLang="en-US" b="0" dirty="0"/>
              <a:t>结构</a:t>
            </a:r>
            <a:endParaRPr lang="en-US" altLang="zh-CN" b="0" dirty="0"/>
          </a:p>
          <a:p>
            <a:pPr lvl="1" algn="just"/>
            <a:r>
              <a:rPr lang="zh-CN" altLang="en-US" dirty="0"/>
              <a:t>有中心网络：称结构化（</a:t>
            </a:r>
            <a:r>
              <a:rPr lang="en-US" altLang="zh-CN" dirty="0"/>
              <a:t>Infrastructure</a:t>
            </a:r>
            <a:r>
              <a:rPr lang="zh-CN" altLang="en-US" dirty="0"/>
              <a:t>）网络，它由工作站（</a:t>
            </a:r>
            <a:r>
              <a:rPr lang="en-US" altLang="zh-CN" dirty="0"/>
              <a:t>STA</a:t>
            </a:r>
            <a:r>
              <a:rPr lang="zh-CN" altLang="en-US" dirty="0"/>
              <a:t>）、无线介质（</a:t>
            </a:r>
            <a:r>
              <a:rPr lang="en-US" altLang="zh-CN" dirty="0"/>
              <a:t>WM</a:t>
            </a:r>
            <a:r>
              <a:rPr lang="zh-CN" altLang="en-US" dirty="0"/>
              <a:t>）和无线接入点（</a:t>
            </a:r>
            <a:r>
              <a:rPr lang="en-US" altLang="zh-CN" dirty="0"/>
              <a:t>AP</a:t>
            </a:r>
            <a:r>
              <a:rPr lang="zh-CN" altLang="en-US" dirty="0"/>
              <a:t>）组成，所有的工作站在本</a:t>
            </a:r>
            <a:r>
              <a:rPr lang="en-US" altLang="zh-CN" dirty="0"/>
              <a:t>BSS</a:t>
            </a:r>
            <a:r>
              <a:rPr lang="zh-CN" altLang="en-US" dirty="0"/>
              <a:t>以内都可以直接通信，但在和本</a:t>
            </a:r>
            <a:r>
              <a:rPr lang="en-US" altLang="zh-CN" dirty="0"/>
              <a:t>BSS</a:t>
            </a:r>
            <a:r>
              <a:rPr lang="zh-CN" altLang="en-US" dirty="0"/>
              <a:t>以外的工作站通信时都要通过本</a:t>
            </a:r>
            <a:r>
              <a:rPr lang="en-US" altLang="zh-CN" dirty="0"/>
              <a:t>BSS</a:t>
            </a:r>
            <a:r>
              <a:rPr lang="zh-CN" altLang="en-US" dirty="0"/>
              <a:t>的</a:t>
            </a:r>
            <a:r>
              <a:rPr lang="en-US" altLang="zh-CN" dirty="0"/>
              <a:t>AP </a:t>
            </a:r>
            <a:r>
              <a:rPr lang="zh-CN" altLang="en-US" dirty="0"/>
              <a:t>连接到有线网络来实现。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60406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标题 1"/>
          <p:cNvSpPr>
            <a:spLocks noGrp="1"/>
          </p:cNvSpPr>
          <p:nvPr>
            <p:ph type="title"/>
          </p:nvPr>
        </p:nvSpPr>
        <p:spPr>
          <a:xfrm>
            <a:off x="2495550" y="274638"/>
            <a:ext cx="7715250" cy="850900"/>
          </a:xfrm>
        </p:spPr>
        <p:txBody>
          <a:bodyPr/>
          <a:lstStyle/>
          <a:p>
            <a:r>
              <a:rPr lang="en-US" altLang="zh-CN"/>
              <a:t>8.4 Wi-Fi</a:t>
            </a:r>
            <a:endParaRPr lang="zh-CN" altLang="en-US"/>
          </a:p>
        </p:txBody>
      </p:sp>
      <p:sp>
        <p:nvSpPr>
          <p:cNvPr id="63491" name="内容占位符 2"/>
          <p:cNvSpPr>
            <a:spLocks noGrp="1"/>
          </p:cNvSpPr>
          <p:nvPr>
            <p:ph idx="1"/>
          </p:nvPr>
        </p:nvSpPr>
        <p:spPr>
          <a:xfrm>
            <a:off x="119336" y="908720"/>
            <a:ext cx="11737304" cy="5328568"/>
          </a:xfrm>
        </p:spPr>
        <p:txBody>
          <a:bodyPr/>
          <a:lstStyle/>
          <a:p>
            <a:r>
              <a:rPr lang="en-US" altLang="zh-CN" b="0" dirty="0"/>
              <a:t>IEEE 802.11</a:t>
            </a:r>
            <a:r>
              <a:rPr lang="zh-CN" altLang="en-US" b="0" dirty="0"/>
              <a:t>协议</a:t>
            </a:r>
            <a:endParaRPr lang="en-US" altLang="zh-CN" b="0" dirty="0"/>
          </a:p>
          <a:p>
            <a:pPr lvl="1"/>
            <a:r>
              <a:rPr lang="en-US" altLang="zh-CN" dirty="0"/>
              <a:t>IEEE</a:t>
            </a:r>
            <a:r>
              <a:rPr lang="zh-CN" altLang="en-US" dirty="0"/>
              <a:t>（国际电工电子工程学会）制订的第一个</a:t>
            </a:r>
            <a:r>
              <a:rPr lang="en-US" altLang="zh-CN" dirty="0"/>
              <a:t>WLAN</a:t>
            </a:r>
            <a:r>
              <a:rPr lang="zh-CN" altLang="en-US" dirty="0"/>
              <a:t>标准，主要用于解决校园网中用户终端的无线接入和办公室的无线局域网。</a:t>
            </a:r>
          </a:p>
        </p:txBody>
      </p:sp>
      <p:pic>
        <p:nvPicPr>
          <p:cNvPr id="63492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2852936"/>
            <a:ext cx="750887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06228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标题 1"/>
          <p:cNvSpPr>
            <a:spLocks noGrp="1"/>
          </p:cNvSpPr>
          <p:nvPr>
            <p:ph type="title"/>
          </p:nvPr>
        </p:nvSpPr>
        <p:spPr>
          <a:xfrm>
            <a:off x="2495550" y="274638"/>
            <a:ext cx="7715250" cy="850900"/>
          </a:xfrm>
        </p:spPr>
        <p:txBody>
          <a:bodyPr/>
          <a:lstStyle/>
          <a:p>
            <a:r>
              <a:rPr lang="en-US" altLang="zh-CN"/>
              <a:t>8.4 Wi-Fi</a:t>
            </a:r>
            <a:endParaRPr lang="zh-CN" altLang="en-US"/>
          </a:p>
        </p:txBody>
      </p:sp>
      <p:sp>
        <p:nvSpPr>
          <p:cNvPr id="64515" name="内容占位符 2"/>
          <p:cNvSpPr>
            <a:spLocks noGrp="1"/>
          </p:cNvSpPr>
          <p:nvPr>
            <p:ph idx="1"/>
          </p:nvPr>
        </p:nvSpPr>
        <p:spPr>
          <a:xfrm>
            <a:off x="1981200" y="1423988"/>
            <a:ext cx="8229600" cy="4813300"/>
          </a:xfrm>
        </p:spPr>
        <p:txBody>
          <a:bodyPr/>
          <a:lstStyle/>
          <a:p>
            <a:r>
              <a:rPr lang="en-US" altLang="zh-CN" b="0"/>
              <a:t>IEEE 802.11</a:t>
            </a:r>
            <a:r>
              <a:rPr lang="zh-CN" altLang="en-US" b="0"/>
              <a:t>协议</a:t>
            </a:r>
            <a:endParaRPr lang="en-US" altLang="zh-CN" b="0"/>
          </a:p>
          <a:p>
            <a:pPr lvl="1"/>
            <a:r>
              <a:rPr lang="en-US" altLang="zh-CN"/>
              <a:t>802.11 </a:t>
            </a:r>
            <a:r>
              <a:rPr lang="zh-CN" altLang="en-US"/>
              <a:t>标准</a:t>
            </a:r>
            <a:endParaRPr lang="en-US" altLang="zh-CN"/>
          </a:p>
          <a:p>
            <a:pPr lvl="1"/>
            <a:r>
              <a:rPr lang="en-US" altLang="zh-CN"/>
              <a:t>802.11a </a:t>
            </a:r>
            <a:r>
              <a:rPr lang="zh-CN" altLang="en-US"/>
              <a:t>标准</a:t>
            </a:r>
            <a:endParaRPr lang="en-US" altLang="zh-CN"/>
          </a:p>
          <a:p>
            <a:pPr lvl="1"/>
            <a:r>
              <a:rPr lang="en-US" altLang="zh-CN"/>
              <a:t>802.11b </a:t>
            </a:r>
            <a:r>
              <a:rPr lang="zh-CN" altLang="en-US"/>
              <a:t>标准</a:t>
            </a:r>
            <a:endParaRPr lang="en-US" altLang="zh-CN"/>
          </a:p>
          <a:p>
            <a:pPr lvl="1"/>
            <a:r>
              <a:rPr lang="en-US" altLang="zh-CN"/>
              <a:t>802.11c </a:t>
            </a:r>
            <a:r>
              <a:rPr lang="zh-CN" altLang="en-US"/>
              <a:t>标准</a:t>
            </a:r>
            <a:endParaRPr lang="en-US" altLang="zh-CN"/>
          </a:p>
          <a:p>
            <a:pPr lvl="1"/>
            <a:r>
              <a:rPr lang="en-US" altLang="zh-CN"/>
              <a:t>802.11d </a:t>
            </a:r>
            <a:r>
              <a:rPr lang="zh-CN" altLang="en-US"/>
              <a:t>标准</a:t>
            </a:r>
            <a:endParaRPr lang="en-US" altLang="zh-CN"/>
          </a:p>
          <a:p>
            <a:pPr lvl="1"/>
            <a:r>
              <a:rPr lang="en-US" altLang="zh-CN"/>
              <a:t>802.11e </a:t>
            </a:r>
            <a:r>
              <a:rPr lang="zh-CN" altLang="en-US"/>
              <a:t>标准</a:t>
            </a:r>
            <a:endParaRPr lang="en-US" altLang="zh-CN"/>
          </a:p>
          <a:p>
            <a:pPr lvl="1"/>
            <a:r>
              <a:rPr lang="en-US" altLang="zh-CN"/>
              <a:t>802.11g </a:t>
            </a:r>
            <a:r>
              <a:rPr lang="zh-CN" altLang="en-US"/>
              <a:t>标准</a:t>
            </a:r>
            <a:endParaRPr lang="en-US" altLang="zh-CN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90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>
          <a:xfrm>
            <a:off x="2495550" y="274638"/>
            <a:ext cx="7715250" cy="850900"/>
          </a:xfrm>
        </p:spPr>
        <p:txBody>
          <a:bodyPr/>
          <a:lstStyle/>
          <a:p>
            <a:r>
              <a:rPr lang="en-US" altLang="zh-CN"/>
              <a:t>8.1 </a:t>
            </a:r>
            <a:r>
              <a:rPr lang="zh-CN" altLang="en-US"/>
              <a:t>串行接口及应用</a:t>
            </a:r>
          </a:p>
        </p:txBody>
      </p:sp>
      <p:sp>
        <p:nvSpPr>
          <p:cNvPr id="9219" name="内容占位符 2"/>
          <p:cNvSpPr>
            <a:spLocks noGrp="1"/>
          </p:cNvSpPr>
          <p:nvPr>
            <p:ph idx="1"/>
          </p:nvPr>
        </p:nvSpPr>
        <p:spPr>
          <a:xfrm>
            <a:off x="1981200" y="1423988"/>
            <a:ext cx="8229600" cy="4813300"/>
          </a:xfrm>
        </p:spPr>
        <p:txBody>
          <a:bodyPr/>
          <a:lstStyle/>
          <a:p>
            <a:r>
              <a:rPr lang="zh-CN" altLang="en-US" b="0"/>
              <a:t>数据传送方式</a:t>
            </a:r>
            <a:endParaRPr lang="zh-CN" altLang="en-US"/>
          </a:p>
        </p:txBody>
      </p:sp>
      <p:pic>
        <p:nvPicPr>
          <p:cNvPr id="9220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5" y="1989139"/>
            <a:ext cx="5238750" cy="465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86509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漫谈</a:t>
            </a:r>
            <a:r>
              <a:rPr lang="en-US" altLang="zh-CN" dirty="0"/>
              <a:t>5G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81075"/>
            <a:ext cx="6926560" cy="5145088"/>
          </a:xfrm>
        </p:spPr>
        <p:txBody>
          <a:bodyPr/>
          <a:lstStyle/>
          <a:p>
            <a:r>
              <a:rPr lang="zh-CN" altLang="en-US" dirty="0"/>
              <a:t>波长与频率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120" y="981075"/>
            <a:ext cx="3312368" cy="23341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935928"/>
            <a:ext cx="6144344" cy="323538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112" y="3438688"/>
            <a:ext cx="4686576" cy="262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14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漫谈</a:t>
            </a:r>
            <a:r>
              <a:rPr lang="en-US" altLang="zh-CN" dirty="0"/>
              <a:t>5G-</a:t>
            </a:r>
            <a:r>
              <a:rPr lang="zh-CN" altLang="en-US" dirty="0"/>
              <a:t>频率与波长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80" y="910778"/>
            <a:ext cx="8764688" cy="454465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5517232"/>
            <a:ext cx="6096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488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漫谈</a:t>
            </a:r>
            <a:r>
              <a:rPr lang="en-US" altLang="zh-CN" dirty="0"/>
              <a:t>5G-</a:t>
            </a:r>
            <a:r>
              <a:rPr lang="zh-CN" altLang="en-US" dirty="0"/>
              <a:t>基站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8696" y="1340768"/>
            <a:ext cx="6096000" cy="4067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208" y="872505"/>
            <a:ext cx="3435540" cy="25766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6754" y="3449160"/>
            <a:ext cx="4320480" cy="299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864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漫谈</a:t>
            </a:r>
            <a:r>
              <a:rPr lang="en-US" altLang="zh-CN" dirty="0"/>
              <a:t>5G-</a:t>
            </a:r>
            <a:r>
              <a:rPr lang="zh-CN" altLang="en-US" dirty="0"/>
              <a:t>电磁辐射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2060848"/>
            <a:ext cx="5076919" cy="32286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32" y="1973557"/>
            <a:ext cx="4704184" cy="340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26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848" y="2924944"/>
            <a:ext cx="6096000" cy="304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漫谈</a:t>
            </a:r>
            <a:r>
              <a:rPr lang="en-US" altLang="zh-CN" dirty="0"/>
              <a:t>5G-</a:t>
            </a:r>
            <a:r>
              <a:rPr lang="zh-CN" altLang="en-US" dirty="0"/>
              <a:t>波束赋形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44" y="980728"/>
            <a:ext cx="5009819" cy="232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8478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漫谈</a:t>
            </a:r>
            <a:r>
              <a:rPr lang="en-US" altLang="zh-CN" dirty="0"/>
              <a:t>5G-D2D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0" y="1977231"/>
            <a:ext cx="609600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5246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Text Box 2"/>
          <p:cNvSpPr txBox="1">
            <a:spLocks noChangeArrowheads="1"/>
          </p:cNvSpPr>
          <p:nvPr/>
        </p:nvSpPr>
        <p:spPr bwMode="auto">
          <a:xfrm>
            <a:off x="4008438" y="2057400"/>
            <a:ext cx="6335712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66"/>
              </a:buClr>
              <a:buSzPct val="80000"/>
              <a:buFont typeface="Wingdings" panose="05000000000000000000" pitchFamily="2" charset="2"/>
              <a:buChar char="ì"/>
              <a:defRPr sz="3200">
                <a:solidFill>
                  <a:srgbClr val="00006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rgbClr val="CC0000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>
                <a:solidFill>
                  <a:schemeClr val="tx1"/>
                </a:solidFill>
              </a:rPr>
              <a:t>张华平</a:t>
            </a:r>
            <a:endParaRPr lang="en-US" altLang="zh-CN" sz="2800">
              <a:solidFill>
                <a:schemeClr val="tx1"/>
              </a:solidFill>
            </a:endParaRP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>
                <a:solidFill>
                  <a:schemeClr val="tx1"/>
                </a:solidFill>
                <a:latin typeface="Candara" panose="020E0502030303020204" pitchFamily="34" charset="0"/>
                <a:ea typeface="Gulim" pitchFamily="2" charset="-127"/>
              </a:rPr>
              <a:t>Email: </a:t>
            </a:r>
            <a:r>
              <a:rPr lang="en-US" altLang="zh-CN" sz="2800">
                <a:solidFill>
                  <a:schemeClr val="tx1"/>
                </a:solidFill>
                <a:latin typeface="Candara" panose="020E0502030303020204" pitchFamily="34" charset="0"/>
                <a:ea typeface="Gulim" pitchFamily="2" charset="-127"/>
                <a:hlinkClick r:id="rId2"/>
              </a:rPr>
              <a:t>kevinzhang@bit.edu.cn</a:t>
            </a:r>
            <a:endParaRPr lang="en-US" altLang="zh-CN" sz="2800">
              <a:solidFill>
                <a:schemeClr val="tx1"/>
              </a:solidFill>
              <a:latin typeface="Candara" panose="020E0502030303020204" pitchFamily="34" charset="0"/>
              <a:ea typeface="Gulim" pitchFamily="2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>
                <a:solidFill>
                  <a:schemeClr val="tx1"/>
                </a:solidFill>
              </a:rPr>
              <a:t>微博：</a:t>
            </a:r>
            <a:r>
              <a:rPr lang="zh-CN" altLang="en-US" sz="2800">
                <a:solidFill>
                  <a:schemeClr val="tx1"/>
                </a:solidFill>
                <a:latin typeface="Candara" panose="020E0502030303020204" pitchFamily="34" charset="0"/>
                <a:ea typeface="Gulim" pitchFamily="2" charset="-127"/>
              </a:rPr>
              <a:t>@ICTCLAS</a:t>
            </a:r>
            <a:r>
              <a:rPr lang="zh-CN" altLang="en-US" sz="2800">
                <a:solidFill>
                  <a:schemeClr val="tx1"/>
                </a:solidFill>
              </a:rPr>
              <a:t>张华平博士</a:t>
            </a:r>
          </a:p>
          <a:p>
            <a:pPr eaLnBrk="1" latin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>
                <a:solidFill>
                  <a:schemeClr val="tx1"/>
                </a:solidFill>
              </a:rPr>
              <a:t>实验室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官网：</a:t>
            </a:r>
            <a:endParaRPr lang="en-US" altLang="zh-CN" sz="2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latin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http://www.nlpir.org</a:t>
            </a:r>
          </a:p>
        </p:txBody>
      </p:sp>
      <p:sp>
        <p:nvSpPr>
          <p:cNvPr id="197635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4810125" y="188913"/>
            <a:ext cx="5857875" cy="706437"/>
          </a:xfrm>
        </p:spPr>
        <p:txBody>
          <a:bodyPr/>
          <a:lstStyle/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感谢关注聆听！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Arial Unicode MS" pitchFamily="34" charset="-122"/>
            </a:endParaRPr>
          </a:p>
        </p:txBody>
      </p:sp>
      <p:pic>
        <p:nvPicPr>
          <p:cNvPr id="19763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850" y="2036763"/>
            <a:ext cx="1733550" cy="175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7637" name="矩形 1"/>
          <p:cNvSpPr>
            <a:spLocks noChangeArrowheads="1"/>
          </p:cNvSpPr>
          <p:nvPr/>
        </p:nvSpPr>
        <p:spPr bwMode="auto">
          <a:xfrm>
            <a:off x="8616950" y="3794125"/>
            <a:ext cx="2051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66"/>
              </a:buClr>
              <a:buSzPct val="80000"/>
              <a:buFont typeface="Wingdings" panose="05000000000000000000" pitchFamily="2" charset="2"/>
              <a:buChar char="ì"/>
              <a:defRPr sz="3200">
                <a:solidFill>
                  <a:srgbClr val="00006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rgbClr val="CC0000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tx1"/>
                </a:solidFill>
              </a:rPr>
              <a:t>大数据千人会</a:t>
            </a:r>
            <a:endParaRPr lang="en-US" altLang="zh-CN" sz="2000">
              <a:solidFill>
                <a:schemeClr val="tx1"/>
              </a:solidFill>
            </a:endParaRPr>
          </a:p>
        </p:txBody>
      </p:sp>
      <p:pic>
        <p:nvPicPr>
          <p:cNvPr id="1976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1916113"/>
            <a:ext cx="2181225" cy="275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>
          <a:xfrm>
            <a:off x="2495550" y="274638"/>
            <a:ext cx="7715250" cy="850900"/>
          </a:xfrm>
        </p:spPr>
        <p:txBody>
          <a:bodyPr/>
          <a:lstStyle/>
          <a:p>
            <a:r>
              <a:rPr lang="en-US" altLang="zh-CN"/>
              <a:t>8.1 </a:t>
            </a:r>
            <a:r>
              <a:rPr lang="zh-CN" altLang="en-US"/>
              <a:t>串行接口及应用</a:t>
            </a:r>
          </a:p>
        </p:txBody>
      </p:sp>
      <p:sp>
        <p:nvSpPr>
          <p:cNvPr id="11267" name="内容占位符 2"/>
          <p:cNvSpPr>
            <a:spLocks noGrp="1"/>
          </p:cNvSpPr>
          <p:nvPr>
            <p:ph idx="1"/>
          </p:nvPr>
        </p:nvSpPr>
        <p:spPr>
          <a:xfrm>
            <a:off x="676859" y="1052736"/>
            <a:ext cx="10873207" cy="4813300"/>
          </a:xfrm>
        </p:spPr>
        <p:txBody>
          <a:bodyPr/>
          <a:lstStyle/>
          <a:p>
            <a:r>
              <a:rPr lang="zh-CN" altLang="en-US" b="0" dirty="0"/>
              <a:t>串行通信协议</a:t>
            </a:r>
            <a:endParaRPr lang="en-US" altLang="zh-CN" b="0" dirty="0"/>
          </a:p>
          <a:p>
            <a:pPr lvl="1"/>
            <a:r>
              <a:rPr lang="zh-CN" altLang="en-US" dirty="0"/>
              <a:t>异步：无时钟信号，面向字符，传送不连续</a:t>
            </a:r>
            <a:endParaRPr lang="en-US" altLang="zh-CN" dirty="0"/>
          </a:p>
          <a:p>
            <a:pPr lvl="1"/>
            <a:r>
              <a:rPr lang="zh-CN" altLang="en-US" dirty="0"/>
              <a:t>同步：收发双方同一个时钟信号，面向比特，传送连续</a:t>
            </a:r>
          </a:p>
        </p:txBody>
      </p:sp>
      <p:pic>
        <p:nvPicPr>
          <p:cNvPr id="11268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2924176"/>
            <a:ext cx="8388350" cy="320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25B7BED-7421-4103-BCBA-CA1556F30DCB}"/>
                  </a:ext>
                </a:extLst>
              </p14:cNvPr>
              <p14:cNvContentPartPr/>
              <p14:nvPr/>
            </p14:nvContentPartPr>
            <p14:xfrm>
              <a:off x="7296120" y="4822920"/>
              <a:ext cx="194040" cy="223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25B7BED-7421-4103-BCBA-CA1556F30D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86760" y="4813560"/>
                <a:ext cx="21276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36E1E56-D337-411F-A48F-C852F5745EFE}"/>
                  </a:ext>
                </a:extLst>
              </p14:cNvPr>
              <p14:cNvContentPartPr/>
              <p14:nvPr/>
            </p14:nvContentPartPr>
            <p14:xfrm>
              <a:off x="3413160" y="4921200"/>
              <a:ext cx="4651560" cy="7052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36E1E56-D337-411F-A48F-C852F5745EF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03800" y="4911840"/>
                <a:ext cx="4670280" cy="72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3233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>
          <a:xfrm>
            <a:off x="2495550" y="274638"/>
            <a:ext cx="7715250" cy="850900"/>
          </a:xfrm>
        </p:spPr>
        <p:txBody>
          <a:bodyPr/>
          <a:lstStyle/>
          <a:p>
            <a:r>
              <a:rPr lang="en-US" altLang="zh-CN"/>
              <a:t>8.1 </a:t>
            </a:r>
            <a:r>
              <a:rPr lang="zh-CN" altLang="en-US"/>
              <a:t>串行接口及应用</a:t>
            </a:r>
          </a:p>
        </p:txBody>
      </p:sp>
      <p:sp>
        <p:nvSpPr>
          <p:cNvPr id="12291" name="内容占位符 2"/>
          <p:cNvSpPr>
            <a:spLocks noGrp="1"/>
          </p:cNvSpPr>
          <p:nvPr>
            <p:ph idx="1"/>
          </p:nvPr>
        </p:nvSpPr>
        <p:spPr>
          <a:xfrm>
            <a:off x="479376" y="1125538"/>
            <a:ext cx="11161240" cy="4535710"/>
          </a:xfrm>
        </p:spPr>
        <p:txBody>
          <a:bodyPr/>
          <a:lstStyle/>
          <a:p>
            <a:pPr algn="just"/>
            <a:r>
              <a:rPr lang="zh-CN" altLang="en-US" sz="2800" dirty="0"/>
              <a:t>例</a:t>
            </a:r>
            <a:r>
              <a:rPr lang="en-US" altLang="zh-CN" sz="2800" dirty="0"/>
              <a:t>8.1 </a:t>
            </a:r>
            <a:r>
              <a:rPr lang="zh-CN" altLang="en-US" sz="2800" dirty="0"/>
              <a:t>在异步串行通信中，其一帧数据格式为</a:t>
            </a:r>
            <a:r>
              <a:rPr lang="en-US" altLang="zh-CN" sz="2800" dirty="0"/>
              <a:t>1</a:t>
            </a:r>
            <a:r>
              <a:rPr lang="zh-CN" altLang="en-US" sz="2800" dirty="0"/>
              <a:t>位起始位，</a:t>
            </a:r>
            <a:r>
              <a:rPr lang="en-US" altLang="zh-CN" sz="2800" dirty="0"/>
              <a:t>7</a:t>
            </a:r>
            <a:r>
              <a:rPr lang="zh-CN" altLang="en-US" sz="2800" dirty="0"/>
              <a:t>位数据位，偶校验，</a:t>
            </a:r>
            <a:r>
              <a:rPr lang="en-US" altLang="zh-CN" sz="2800" dirty="0"/>
              <a:t>1</a:t>
            </a:r>
            <a:r>
              <a:rPr lang="zh-CN" altLang="en-US" sz="2800" dirty="0"/>
              <a:t>位停止位，则发送数据</a:t>
            </a:r>
            <a:r>
              <a:rPr lang="en-US" altLang="zh-CN" sz="2800" dirty="0"/>
              <a:t>ASCII‘Q’</a:t>
            </a:r>
            <a:r>
              <a:rPr lang="zh-CN" altLang="en-US" sz="2800" dirty="0"/>
              <a:t>的帧数据是什么？（起始位在左）</a:t>
            </a:r>
            <a:endParaRPr lang="en-US" altLang="zh-CN" sz="2800" dirty="0"/>
          </a:p>
          <a:p>
            <a:pPr algn="just"/>
            <a:r>
              <a:rPr lang="en-US" altLang="zh-CN" sz="2800" dirty="0">
                <a:solidFill>
                  <a:srgbClr val="FF0000"/>
                </a:solidFill>
              </a:rPr>
              <a:t>ASCII ‘Q’ = 51h</a:t>
            </a:r>
            <a:r>
              <a:rPr lang="zh-CN" altLang="en-US" sz="2800" dirty="0">
                <a:solidFill>
                  <a:srgbClr val="FF0000"/>
                </a:solidFill>
              </a:rPr>
              <a:t>（</a:t>
            </a:r>
            <a:r>
              <a:rPr lang="en-US" altLang="zh-CN" sz="2800" dirty="0">
                <a:solidFill>
                  <a:srgbClr val="FF0000"/>
                </a:solidFill>
              </a:rPr>
              <a:t>1010001</a:t>
            </a:r>
            <a:r>
              <a:rPr lang="zh-CN" altLang="en-US" sz="2800" dirty="0">
                <a:solidFill>
                  <a:srgbClr val="FF0000"/>
                </a:solidFill>
              </a:rPr>
              <a:t>），偶校验时校验位为</a:t>
            </a:r>
            <a:r>
              <a:rPr lang="en-US" altLang="zh-CN" sz="2800" dirty="0">
                <a:solidFill>
                  <a:srgbClr val="FF0000"/>
                </a:solidFill>
              </a:rPr>
              <a:t>1</a:t>
            </a:r>
            <a:r>
              <a:rPr lang="zh-CN" altLang="en-US" sz="2800" dirty="0">
                <a:solidFill>
                  <a:srgbClr val="FF0000"/>
                </a:solidFill>
              </a:rPr>
              <a:t>。起始位为</a:t>
            </a:r>
            <a:r>
              <a:rPr lang="en-US" altLang="zh-CN" sz="2800" dirty="0">
                <a:solidFill>
                  <a:srgbClr val="FF0000"/>
                </a:solidFill>
              </a:rPr>
              <a:t>0</a:t>
            </a:r>
            <a:r>
              <a:rPr lang="zh-CN" altLang="en-US" sz="2800" dirty="0">
                <a:solidFill>
                  <a:srgbClr val="FF0000"/>
                </a:solidFill>
              </a:rPr>
              <a:t>，按照低位先行的规则，帧数据为</a:t>
            </a:r>
            <a:r>
              <a:rPr lang="en-US" altLang="zh-CN" sz="2800" dirty="0">
                <a:solidFill>
                  <a:srgbClr val="FF0000"/>
                </a:solidFill>
              </a:rPr>
              <a:t>0100010111</a:t>
            </a:r>
            <a:r>
              <a:rPr lang="zh-CN" altLang="en-US" sz="2800" dirty="0">
                <a:solidFill>
                  <a:srgbClr val="FF0000"/>
                </a:solidFill>
              </a:rPr>
              <a:t>。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607CD1D-B5A7-4B6F-AE1A-0EA596AE966A}"/>
                  </a:ext>
                </a:extLst>
              </p14:cNvPr>
              <p14:cNvContentPartPr/>
              <p14:nvPr/>
            </p14:nvContentPartPr>
            <p14:xfrm>
              <a:off x="2854440" y="1622520"/>
              <a:ext cx="9087120" cy="27021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607CD1D-B5A7-4B6F-AE1A-0EA596AE96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45080" y="1613160"/>
                <a:ext cx="9105840" cy="27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2099247-7403-4A11-96EF-F1ABF53B7AE3}"/>
                  </a:ext>
                </a:extLst>
              </p14:cNvPr>
              <p14:cNvContentPartPr/>
              <p14:nvPr/>
            </p14:nvContentPartPr>
            <p14:xfrm>
              <a:off x="835200" y="3041640"/>
              <a:ext cx="7124760" cy="27054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2099247-7403-4A11-96EF-F1ABF53B7A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5840" y="3032280"/>
                <a:ext cx="7143480" cy="272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9831617"/>
      </p:ext>
    </p:extLst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800000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  <a:scene3d>
          <a:camera prst="legacyObliqueTopRight"/>
          <a:lightRig rig="legacyFlat3" dir="b"/>
        </a:scene3d>
        <a:sp3d extrusionH="430200" prstMaterial="legacyMatte">
          <a:bevelT w="13500" h="13500" prst="angle"/>
          <a:bevelB w="13500" h="13500" prst="angle"/>
          <a:extrusionClr>
            <a:srgbClr val="800000"/>
          </a:extrusionClr>
        </a:sp3d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800000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  <a:scene3d>
          <a:camera prst="legacyObliqueTopRight"/>
          <a:lightRig rig="legacyFlat3" dir="b"/>
        </a:scene3d>
        <a:sp3d extrusionH="430200" prstMaterial="legacyMatte">
          <a:bevelT w="13500" h="13500" prst="angle"/>
          <a:bevelB w="13500" h="13500" prst="angle"/>
          <a:extrusionClr>
            <a:srgbClr val="800000"/>
          </a:extrusionClr>
        </a:sp3d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21199</TotalTime>
  <Pages>0</Pages>
  <Words>4862</Words>
  <Characters>0</Characters>
  <Application>Microsoft Office PowerPoint</Application>
  <DocSecurity>0</DocSecurity>
  <PresentationFormat>宽屏</PresentationFormat>
  <Lines>0</Lines>
  <Paragraphs>380</Paragraphs>
  <Slides>76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86" baseType="lpstr">
      <vt:lpstr>Arial Unicode MS</vt:lpstr>
      <vt:lpstr>Gulim</vt:lpstr>
      <vt:lpstr>黑体</vt:lpstr>
      <vt:lpstr>楷体</vt:lpstr>
      <vt:lpstr>宋体</vt:lpstr>
      <vt:lpstr>Arial</vt:lpstr>
      <vt:lpstr>Candara</vt:lpstr>
      <vt:lpstr>Times New Roman</vt:lpstr>
      <vt:lpstr>Wingdings</vt:lpstr>
      <vt:lpstr>默认设计模板</vt:lpstr>
      <vt:lpstr>最近的课程时间安排</vt:lpstr>
      <vt:lpstr>第八章 接口技术 </vt:lpstr>
      <vt:lpstr>PowerPoint 演示文稿</vt:lpstr>
      <vt:lpstr>CPU与外部设备之间的接口</vt:lpstr>
      <vt:lpstr>接口技术</vt:lpstr>
      <vt:lpstr>8.1 串行接口及应用</vt:lpstr>
      <vt:lpstr>8.1 串行接口及应用</vt:lpstr>
      <vt:lpstr>8.1 串行接口及应用</vt:lpstr>
      <vt:lpstr>8.1 串行接口及应用</vt:lpstr>
      <vt:lpstr>波特率</vt:lpstr>
      <vt:lpstr>8.1 串行接口及应用</vt:lpstr>
      <vt:lpstr>8.1 串行接口及应用</vt:lpstr>
      <vt:lpstr>8.1 串行接口及应用</vt:lpstr>
      <vt:lpstr>8.1 串行接口及应用</vt:lpstr>
      <vt:lpstr>8.1 串行接口及应用</vt:lpstr>
      <vt:lpstr>8.1 串行接口及应用</vt:lpstr>
      <vt:lpstr>8.1 串行接口及应用</vt:lpstr>
      <vt:lpstr>8.1 串行接口及应用</vt:lpstr>
      <vt:lpstr>8.1 串行接口及应用</vt:lpstr>
      <vt:lpstr>8.1 串行接口及应用</vt:lpstr>
      <vt:lpstr>8.1 串行接口及应用</vt:lpstr>
      <vt:lpstr>8.1 串行接口及应用</vt:lpstr>
      <vt:lpstr>8.1 串行接口及应用</vt:lpstr>
      <vt:lpstr>8.1 串行接口及应用</vt:lpstr>
      <vt:lpstr>8.1 串行接口及应用</vt:lpstr>
      <vt:lpstr>8.1 串行接口及应用</vt:lpstr>
      <vt:lpstr>8.1 串行接口及应用</vt:lpstr>
      <vt:lpstr>8.1 串行接口及应用</vt:lpstr>
      <vt:lpstr>8.1 串行接口及应用</vt:lpstr>
      <vt:lpstr>8.1 串行接口及应用</vt:lpstr>
      <vt:lpstr>8.1 串行接口及应用</vt:lpstr>
      <vt:lpstr>8.1 串行接口及应用</vt:lpstr>
      <vt:lpstr>8.2 定时与计数技术</vt:lpstr>
      <vt:lpstr>8.2 定时与计数技术</vt:lpstr>
      <vt:lpstr>8.2 定时与计数技术</vt:lpstr>
      <vt:lpstr>8.2 定时与计数技术</vt:lpstr>
      <vt:lpstr>8.2 定时与计数技术</vt:lpstr>
      <vt:lpstr>PowerPoint 演示文稿</vt:lpstr>
      <vt:lpstr>8.2 定时与计数技术-六种工作方式</vt:lpstr>
      <vt:lpstr>8.2 定时与计数技术-六种工作方式</vt:lpstr>
      <vt:lpstr>8.2 定时与计数技术-六种工作方式</vt:lpstr>
      <vt:lpstr>8.2 定时与计数技术-六种工作方式</vt:lpstr>
      <vt:lpstr>8.2 定时与计数技术-六种工作方式</vt:lpstr>
      <vt:lpstr>8.2 定时与计数技术-六种工作方式</vt:lpstr>
      <vt:lpstr>8.2 定时与计数技术-六种工作方式</vt:lpstr>
      <vt:lpstr>8.2 定时与计数技术-六种工作方式</vt:lpstr>
      <vt:lpstr>8.2 定时与计数技术-六种工作方式</vt:lpstr>
      <vt:lpstr>8.2 定时与计数技术-六种工作方式</vt:lpstr>
      <vt:lpstr>8.2 定时与计数技术-六种工作方式</vt:lpstr>
      <vt:lpstr>8.2 定时与计数技术-六种工作方式</vt:lpstr>
      <vt:lpstr>8.2 定时与计数技术-六种工作方式</vt:lpstr>
      <vt:lpstr>8.2 定时与计数技术</vt:lpstr>
      <vt:lpstr>PowerPoint 演示文稿</vt:lpstr>
      <vt:lpstr>8.2 定时与计数技术</vt:lpstr>
      <vt:lpstr>PowerPoint 演示文稿</vt:lpstr>
      <vt:lpstr>8.2 定时与计数技术</vt:lpstr>
      <vt:lpstr>PowerPoint 演示文稿</vt:lpstr>
      <vt:lpstr>8.2 定时与计数技术</vt:lpstr>
      <vt:lpstr>8.2 定时与计数技术</vt:lpstr>
      <vt:lpstr>8.2 定时与计数技术</vt:lpstr>
      <vt:lpstr>8.3 红外</vt:lpstr>
      <vt:lpstr>8.3 红外</vt:lpstr>
      <vt:lpstr>8.3 红外</vt:lpstr>
      <vt:lpstr>8.4 Wi-Fi</vt:lpstr>
      <vt:lpstr>8.4 Wi-Fi</vt:lpstr>
      <vt:lpstr>8.4 Wi-Fi</vt:lpstr>
      <vt:lpstr>8.4 Wi-Fi</vt:lpstr>
      <vt:lpstr>8.4 Wi-Fi</vt:lpstr>
      <vt:lpstr>8.4 Wi-Fi</vt:lpstr>
      <vt:lpstr>漫谈5G</vt:lpstr>
      <vt:lpstr>漫谈5G-频率与波长</vt:lpstr>
      <vt:lpstr>漫谈5G-基站</vt:lpstr>
      <vt:lpstr>漫谈5G-电磁辐射</vt:lpstr>
      <vt:lpstr>漫谈5G-波束赋形</vt:lpstr>
      <vt:lpstr>漫谈5G-D2D</vt:lpstr>
      <vt:lpstr>感谢关注聆听！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汇编语言课件</dc:title>
  <dc:creator>李元章</dc:creator>
  <cp:lastModifiedBy>webuser</cp:lastModifiedBy>
  <cp:revision>786</cp:revision>
  <cp:lastPrinted>2001-08-29T12:03:53Z</cp:lastPrinted>
  <dcterms:created xsi:type="dcterms:W3CDTF">2001-05-25T01:47:20Z</dcterms:created>
  <dcterms:modified xsi:type="dcterms:W3CDTF">2022-05-17T07:38:20Z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2052-9.1.0.5132</vt:lpwstr>
  </property>
</Properties>
</file>